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81" r:id="rId2"/>
    <p:sldId id="257" r:id="rId3"/>
    <p:sldId id="262" r:id="rId4"/>
    <p:sldId id="263" r:id="rId5"/>
    <p:sldId id="264" r:id="rId6"/>
    <p:sldId id="265" r:id="rId7"/>
    <p:sldId id="266" r:id="rId8"/>
    <p:sldId id="267" r:id="rId9"/>
    <p:sldId id="268" r:id="rId10"/>
    <p:sldId id="269" r:id="rId11"/>
    <p:sldId id="270" r:id="rId12"/>
    <p:sldId id="271" r:id="rId13"/>
    <p:sldId id="272" r:id="rId14"/>
    <p:sldId id="273" r:id="rId15"/>
    <p:sldId id="274" r:id="rId16"/>
    <p:sldId id="275" r:id="rId17"/>
    <p:sldId id="276" r:id="rId18"/>
    <p:sldId id="277" r:id="rId19"/>
    <p:sldId id="278" r:id="rId20"/>
    <p:sldId id="279" r:id="rId21"/>
    <p:sldId id="28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300"/>
    <a:srgbClr val="0095F9"/>
    <a:srgbClr val="ED8300"/>
    <a:srgbClr val="FD9100"/>
    <a:srgbClr val="AB00F9"/>
    <a:srgbClr val="2830FF"/>
    <a:srgbClr val="E7F1EB"/>
    <a:srgbClr val="FF7179"/>
    <a:srgbClr val="AEF700"/>
    <a:srgbClr val="A7BD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567"/>
    <p:restoredTop sz="94633"/>
  </p:normalViewPr>
  <p:slideViewPr>
    <p:cSldViewPr snapToGrid="0" snapToObjects="1">
      <p:cViewPr>
        <p:scale>
          <a:sx n="100" d="100"/>
          <a:sy n="100" d="100"/>
        </p:scale>
        <p:origin x="1800" y="16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3-17T01:53:25.055"/>
    </inkml:context>
    <inkml:brush xml:id="br0">
      <inkml:brushProperty name="width" value="0.1" units="cm"/>
      <inkml:brushProperty name="height" value="0.1" units="cm"/>
      <inkml:brushProperty name="color" value="#FFC114"/>
    </inkml:brush>
  </inkml:definitions>
  <inkml:trace contextRef="#ctx0" brushRef="#br0">1 1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3-17T02:22:57.055"/>
    </inkml:context>
    <inkml:brush xml:id="br0">
      <inkml:brushProperty name="width" value="0.05" units="cm"/>
      <inkml:brushProperty name="height" value="0.05" units="cm"/>
      <inkml:brushProperty name="color" value="#008C3A"/>
    </inkml:brush>
  </inkml:definitions>
  <inkml:trace contextRef="#ctx0" brushRef="#br0">1 1 24575,'0'0'0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3-17T02:23:22.385"/>
    </inkml:context>
    <inkml:brush xml:id="br0">
      <inkml:brushProperty name="width" value="0.05" units="cm"/>
      <inkml:brushProperty name="height" value="0.05" units="cm"/>
      <inkml:brushProperty name="color" value="#008C3A"/>
    </inkml:brush>
  </inkml:definitions>
  <inkml:trace contextRef="#ctx0" brushRef="#br0">1 1 24575,'0'0'0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3-17T02:16:34.256"/>
    </inkml:context>
    <inkml:brush xml:id="br0">
      <inkml:brushProperty name="width" value="0.1" units="cm"/>
      <inkml:brushProperty name="height" value="0.1" units="cm"/>
      <inkml:brushProperty name="color" value="#FFC114"/>
    </inkml:brush>
    <inkml:brush xml:id="br1">
      <inkml:brushProperty name="width" value="0.1" units="cm"/>
      <inkml:brushProperty name="height" value="0.1" units="cm"/>
      <inkml:brushProperty name="color" value="#33CCFF"/>
    </inkml:brush>
    <inkml:brush xml:id="br2">
      <inkml:brushProperty name="width" value="0.1" units="cm"/>
      <inkml:brushProperty name="height" value="0.1" units="cm"/>
      <inkml:brushProperty name="color" value="#E71224"/>
    </inkml:brush>
    <inkml:brush xml:id="br3">
      <inkml:brushProperty name="width" value="0.1" units="cm"/>
      <inkml:brushProperty name="height" value="0.1" units="cm"/>
    </inkml:brush>
    <inkml:brush xml:id="br4">
      <inkml:brushProperty name="width" value="0.025" units="cm"/>
      <inkml:brushProperty name="height" value="0.025" units="cm"/>
    </inkml:brush>
    <inkml:brush xml:id="br5">
      <inkml:brushProperty name="width" value="0.025" units="cm"/>
      <inkml:brushProperty name="height" value="0.025" units="cm"/>
      <inkml:brushProperty name="color" value="#008C3A"/>
    </inkml:brush>
    <inkml:brush xml:id="br6">
      <inkml:brushProperty name="width" value="0.1" units="cm"/>
      <inkml:brushProperty name="height" value="0.1" units="cm"/>
      <inkml:brushProperty name="color" value="#008C3A"/>
    </inkml:brush>
    <inkml:brush xml:id="br7">
      <inkml:brushProperty name="width" value="0.2" units="cm"/>
      <inkml:brushProperty name="height" value="0.2" units="cm"/>
      <inkml:brushProperty name="color" value="#FFC114"/>
    </inkml:brush>
    <inkml:brush xml:id="br8">
      <inkml:brushProperty name="width" value="0.05" units="cm"/>
      <inkml:brushProperty name="height" value="0.05" units="cm"/>
      <inkml:brushProperty name="color" value="#FFFFFF"/>
    </inkml:brush>
    <inkml:brush xml:id="br9">
      <inkml:brushProperty name="width" value="0.05" units="cm"/>
      <inkml:brushProperty name="height" value="0.05" units="cm"/>
      <inkml:brushProperty name="color" value="#EEE4B4"/>
    </inkml:brush>
    <inkml:brush xml:id="br10">
      <inkml:brushProperty name="width" value="0.05" units="cm"/>
      <inkml:brushProperty name="height" value="0.05" units="cm"/>
      <inkml:brushProperty name="color" value="#E71224"/>
    </inkml:brush>
    <inkml:brush xml:id="br11">
      <inkml:brushProperty name="width" value="0.05" units="cm"/>
      <inkml:brushProperty name="height" value="0.05" units="cm"/>
      <inkml:brushProperty name="color" value="#004F8B"/>
    </inkml:brush>
    <inkml:brush xml:id="br12">
      <inkml:brushProperty name="width" value="0.05" units="cm"/>
      <inkml:brushProperty name="height" value="0.05" units="cm"/>
    </inkml:brush>
    <inkml:brush xml:id="br13">
      <inkml:brushProperty name="width" value="0.025" units="cm"/>
      <inkml:brushProperty name="height" value="0.025" units="cm"/>
      <inkml:brushProperty name="color" value="#EEE4B4"/>
    </inkml:brush>
    <inkml:brush xml:id="br14">
      <inkml:brushProperty name="width" value="0.025" units="cm"/>
      <inkml:brushProperty name="height" value="0.025" units="cm"/>
      <inkml:brushProperty name="color" value="#945200"/>
    </inkml:brush>
    <inkml:brush xml:id="br15">
      <inkml:brushProperty name="width" value="0.025" units="cm"/>
      <inkml:brushProperty name="height" value="0.025" units="cm"/>
      <inkml:brushProperty name="color" value="#849398"/>
    </inkml:brush>
    <inkml:brush xml:id="br16">
      <inkml:brushProperty name="width" value="0.025" units="cm"/>
      <inkml:brushProperty name="height" value="0.025" units="cm"/>
      <inkml:brushProperty name="color" value="#FA8777"/>
    </inkml:brush>
    <inkml:brush xml:id="br17">
      <inkml:brushProperty name="width" value="0.05" units="cm"/>
      <inkml:brushProperty name="height" value="0.05" units="cm"/>
      <inkml:brushProperty name="color" value="#FFC114"/>
    </inkml:brush>
  </inkml:definitions>
  <inkml:trace contextRef="#ctx0" brushRef="#br0">143 2580 24575,'12'0'0,"-4"-4"0,0 3 0,-7-6 0,3 2 0,-4-4 0,0 1 0,4 3 0,0 2 0,5 3 0,0 0 0,-1 0 0,1 0 0,0 0 0,5 0 0,1 0 0,11 0 0,1 0 0,5-5 0,7 4 0,2-4 0,7-1 0,-1 5 0,1-4 0,-1-1 0,-6 5 0,-2-4 0,-12 5 0,-1-5 0,6 4 0,-9-3 0,14-1 0,-15 4 0,3-4 0,-10 5 0,-1 0 0,-5 0 0,0 0 0,0 0 0,0 0 0,-1 0 0,1 0 0,-1 0 0,6 0 0,0 0 0,12 0 0,-5 0 0,5 0 0,-7 0 0,1 0 0,0 0 0,20 0 0,-16 0 0,22 0 0,-25 0 0,4 0 0,-5 0 0,-5 0 0,-1 0 0,-5 0 0,0 0 0,5-5 0,7 4 0,0-3 0,4-1 0,-5 4 0,12-3 0,11-2 0,0-1 0,10-5 0,-19 1 0,5 5 0,-12-4 0,18-2 0,-20 0 0,20-6 0,-23 8 0,3 0 0,-10 4 0,-1-2 0,-5 3 0,0 0 0,-4-4 0,3 8 0,-4-3 0,10 0 0,6-2 0,7-5 0,0 1 0,11-2 0,-9 2 0,16-7 0,-10 4 0,-2-3 0,-7 10 0,-1-3 0,-4 3 0,5-5 0,-6 1 0,0 0 0,-5 5 0,-2-4 0,-4 8 0,0-3 0,-4 0 0,3 3 0,-3-7 0,4 7 0,0-7 0,0 3 0,5-5 0,-4 1 0,9-1 0,-4-4 0,5 3 0,-1-3 0,1-1 0,0 4 0,-4-8 0,2 8 0,-7-3 0,3 4 0,-1-3 0,-3 2 0,4-3 0,0 5 0,-3-5 0,2 3 0,-3-8 0,4 9 0,-3-9 0,3 8 0,-4-8 0,4 9 0,-3-9 0,3 8 0,-5-8 0,1 4 0,-1 0 0,1-4 0,0 4 0,-1 0 0,1-4 0,-5 4 0,3 0 0,-2-4 0,3 4 0,1-5 0,0 0 0,0 0 0,0 0 0,4 0 0,-3 0 0,4-5 0,-1 3 0,-2-3 0,2 5 0,1-6 0,-3 4 0,7-3 0,-8 5 0,4-6 0,-1 5 0,-2-11 0,3 11 0,-4-10 0,-1 9 0,0-9 0,1 4 0,-1 0 0,1-5 0,-1 11 0,1-10 0,-1 4 0,1 0 0,-1-5 0,0 11 0,1-10 0,-1 9 0,1-3 0,-2 5 0,-3-6 0,3 5 0,-4 0 0,0 2 0,4 4 0,-8-5 0,7 0 0,-6 0 0,2 5 0,0-4 0,-3 4 0,8 0 0,-8-4 0,7 4 0,-7-5 0,8 0 0,-8 0 0,8 0 0,-8 0 0,3 0 0,1 0 0,-4 0 0,3 0 0,-4 0 0,0 0 0,0 0 0,0 0 0,0 5 0,0-3 0,0 7 0,0-3 0,0 0 0,0 4 0,0-4 0,0 5 0,0 1 0,0-2 0,0 2 0,0-1 0,0 0 0,0 1 0,0 0 0,0-1 0,0 0 0,0 0 0,-4 0 0,0 0 0,-1 0 0,1 0 0,4 5 0,0 0 0</inkml:trace>
  <inkml:trace contextRef="#ctx0" brushRef="#br0" timeOffset="6856">1018 2639 24575,'0'35'0,"0"2"0,5 10 0,2 1 0,5 6 0,-5-4 0,4 4 0,-4 1 0,-1-5 0,5 4 0,-9-6 0,8-1 0,-3 1 0,-1-1 0,5 1 0,-10-8 0,4 0 0,0-8 0,-4-5 0,4-1 0,0-6 0,-4-5 0,3-2 0,-4-4 0,0 0 0,0 0 0,0 0 0,0-1 0,4-3 0,-3 2 0,6-6 0,-6 7 0,2-4 0,-3 1 0,0-1 0</inkml:trace>
  <inkml:trace contextRef="#ctx0" brushRef="#br0" timeOffset="51036">2117 2351 24575,'-61'0'0,"2"0"0,18 0 0,2 0 0,12 0 0,-11 0 0,15 0 0,-9 0 0,17 0 0,1 0 0,9-4 0,1 0 0,7-1 0,2 1 0,3 4 0,0 4 0,-3 1 0,2-1 0,-6 4 0,3-3 0,0 0 0,-3 2 0,7-6 0,-7 7 0,3-3 0,0 4 0,-3 0 0,7 0 0,-7 0 0,7 0 0,-7 0 0,3 0 0,0 0 0,-3 0 0,3-1 0,0-3 0,-3 2 0,2-2 0,-3 4 0,0 5 0,0 1 0,0 10 0,0-4 0,0 5 0,5-1 0,-4-8 0,4 7 0,0-9 0,-4 0 0,3-1 0,0 0 0,-2-4 0,6 4 0,-3-5 0,0 0 0,3 0 0,-7 0 0,7-1 0,-7 1 0,7-4 0,-4 3 0,1-4 0,-1 5 0,-4-1 0,0 6 0,4 1 0,-3 5 0,4 5 0,-5-3 0,0 9 0,0-10 0,5 10 0,-4-10 0,4 10 0,-1-10 0,-3 5 0,8-1 0,-8-3 0,9 3 0,-9-5 0,7-5 0,-2 4 0,-1-4 0,3 0 0,-7-2 0,3-4 0,0 0 0,-3 0 0,3 0 0,0 0 0,-3 0 0,3 0 0,-4 0 0,0 0 0,4-4 0,-3 3 0,3-3 0,-4 4 0,4 0 0,-3 0 0,3 0 0,-4 0 0,4 0 0,-3 0 0,3 0 0,0 0 0,-3 0 0,7 0 0,-7 0 0,3 4 0,-4-2 0,4 2 0,-3-4 0,3 5 0,-4-4 0,4 4 0,-3 0 0,3 1 0,-4 0 0,4 4 0,-3-9 0,4 8 0,-5-7 0,0 2 0,4-4 0,-3 0 0,3 0 0,-4-4 0,0-1 0</inkml:trace>
  <inkml:trace contextRef="#ctx0" brushRef="#br0" timeOffset="77728">2545 2078 24575,'19'14'0,"-3"1"0,15 6 0,-3 6 0,5-4 0,1 5 0,-7-7 0,4 1 0,-3 5 0,0-5 0,4 1 0,-5-4 0,0-2 0,4 4 0,-10-5 0,5 3 0,-6-8 0,0 8 0,-5-3 0,4-1 0,-8 4 0,7-4 0,-7 0 0,8 4 0,-9-4 0,9 5 0,-8-1 0,8 1 0,-8 0 0,3 0 0,0 0 0,-3-5 0,3 3 0,-4-3 0,-1 0 0,-4-1 0,3-5 0,-7 0 0,7 0 0,-7 0 0,3-4 0,-4-1 0</inkml:trace>
  <inkml:trace contextRef="#ctx0" brushRef="#br0" timeOffset="131563">3110 1383 24575,'15'19'0,"-3"-1"0,20 4 0,-6-1 0,14-4 0,-6 3 0,5-7 0,-7 7 0,1-8 0,0 4 0,-1-5 0,-5 0 0,4-1 0,-9 0 0,-2 0 0,-6 0 0,-5-5 0,0 3 0,0-7 0,0 2 0,-4 1 0,3-3 0,-7 7 0,3-3 0,-4 4 0,0-1 0,0-3 0,0-2 0</inkml:trace>
  <inkml:trace contextRef="#ctx0" brushRef="#br0" timeOffset="133396">3376 810 24575,'30'9'0,"0"-1"0,9 8 0,2 0 0,7-2 0,6 3 0,3 1 0,7-4 0,0 5 0,1-6 0,-1-1 0,-8 1 0,-1-1 0,-7 0 0,-7-1 0,-2 1 0,-7-2 0,1 1 0,-6 0 0,-1-5 0,-7 3 0,1-8 0,0 3 0,-5-4 0,-1 0 0,-5 0 0,0 0 0,0 0 0,-4 4 0,-1-3 0,-4 2 0</inkml:trace>
  <inkml:trace contextRef="#ctx0" brushRef="#br0" timeOffset="134898">3535 409 24575,'27'0'0,"6"0"0,-10 0 0,3 0 0,6 0 0,-5 0 0,12 0 0,-11 0 0,17 0 0,-3 0 0,8 0 0,4 0 0,1 0 0,-5 0 0,4 0 0,-6 0 0,-7 0 0,-2 0 0,-12 0 0,-2 0 0,-5 0 0,-5 0 0,-1 0 0,-5 0 0,-4 0 0,-1 0 0</inkml:trace>
  <inkml:trace contextRef="#ctx0" brushRef="#br1" timeOffset="-202353.73">10073 823 24575,'-24'0'0,"0"0"0,-2-5 0,-1 4 0,-5-9 0,-1 4 0,0-5 0,0 0 0,0 0 0,-6-1 0,5 1 0,-12-1 0,11 1 0,-4 0 0,6 5 0,1 1 0,-1 0 0,-6 4 0,4-4 0,-4 5 0,6 0 0,0 0 0,1 0 0,-1 0 0,0 0 0,6 0 0,2 0 0,-1 0 0,5 0 0,-5 0 0,11 0 0,-4 0 0,4 4 0,0 1 0,1 5 0,0 4 0,4-4 0,-5 8 0,6-3 0,-2 5 0,2-5 0,-1 9 0,0-7 0,4 8 0,-4 1 0,9 1 0,-4 0 0,5-2 0,0 1 0,0-10 0,0 9 0,0-15 0,0 4 0,0-6 0,0 1 0,0 0 0,0 0 0,0 0 0,4-1 0,1 1 0,4-4 0,0-1 0,0-1 0,-1-2 0,-3 7 0,-1-3 0,-4 3 0,0 0 0,0 1 0,4-5 0,-3 4 0,3-3 0,0 3 0,-3 1 0,3 0 0,0 0 0,-3 0 0,7-4 0,-7 3 0,6-7 0,-2 3 0,3-4 0,1 0 0,-1 0 0,1 0 0,-4 4 0,3-3 0,-4 2 0,5 1 0,0-3 0,0 7 0,-1-7 0,-3 7 0,3-3 0,-3 0 0,0 3 0,3-7 0,-10 3 0,-8-4 0,-6 0 0,-8 0 0,4 0 0,0 0 0,0 0 0,-6 5 0,5 0 0,-5 6 0,6-1 0,0-1 0,0 6 0,5 0 0,-4 5 0,7 6 0,-2-5 0,3 4 0,6 1 0,-4-5 0,8 10 0,-4-10 0,5 11 0,0-11 0,0 10 0,0-10 0,0 5 0,0-1 0,0-3 0,0 3 0,0-5 0,0 0 0,0 0 0,0-5 0,5 3 0,-4-7 0,7 2 0,-7 1 0,7-4 0,-3 4 0,4 0 0,5-4 0,2 9 0,3-4 0,7 1 0,-5-1 0,10-5 0,-4 1 0,12 0 0,-4-5 0,11 0 0,-12-6 0,12 0 0,-12 0 0,12 0 0,-12 0 0,5-5 0,0-2 0,-4-9 0,4 4 0,-7-9 0,-5 9 0,5-8 0,-11 8 0,4-8 0,-5 9 0,0-8 0,0 4 0,-5 0 0,-1 1 0,-6 5 0,1 0 0,-4 0 0,-1 11 0,-4 11 0,0 12 0,0 8 0,0 6 0,0 2 0,0-1 0,0 6 0,0-12 0,0 6 0,6-1 0,-1-11 0,11 10 0,-4-11 0,8 0 0,-4-2 0,9-4 0,2 0 0,6 1 0,-1-1 0,7-3 0,2-2 0,7-4 0,7 0 0,-6 0 0,6 0 0,0-5 0,-6-2 0,6-5 0,-8 0 0,1 0 0,6 0 0,-4 0 0,-2-5 0,-2-1 0,-12-10 0,12-3 0,-18 3 0,12-12 0,-19 11 0,6-10 0,-7 7 0,0 0 0,-5 5 0,-1-4 0,-5 9 0,-4-4 0,3 5 0,-7 0 0,3 0 0,-4 0 0,0 0 0,0 0 0,0 1 0,0-1 0,0 0 0,-4 5 0,-1-4 0,-3 7 0,6-3 0,14 4 0,4 0 0,15 0 0,-4 0 0,6 0 0,6 5 0,-5-4 0,12 10 0,-5-10 0,6 4 0,8-5 0,-6 0 0,6 0 0,0 0 0,-6 0 0,-1-4 0,-2-3 0,-5-5 0,0-4 0,-2 3 0,-6-7 0,-6 4 0,-2-1 0,-5-2 0,0 4 0,0-5 0,-5 0 0,0 0 0,-6 0 0,2-6 0,-6-1 0,0-6 0,-5 7 0,0-6 0,0 11 0,0-5 0,0 1 0,0 3 0,0 1 0,-4 3 0,-6 2 0,-1 1 0,-3 1 0,5 0 0,-1 4 0,-4-4 0,4 5 0,-4 3 0,5-2 0,-5 2 0,7-3 0,-5 4 0,6-3 0,-3 7 0,0-7 0,0 7 0,4-8 0,-3 8 0,7-6 0,-3 2 0,4-3 0,4-1 0,6-5 0,11 3 0,0-8 0,10 7 0,-4-8 0,7-3 0,-1 0 0,2-11 0,-1 4 0,2-6 0,0 1 0,6-2 0,-11 2 0,12-9 0,-20 9 0,5 0 0,-11 4 0,-3 10 0,-8-5 0,-1 6 0,-5 0 0,0 0 0,-9 4 0,-2 2 0,-15 3 0,-1-4 0,-6 3 0,6-4 0,-4 1 0,4 3 0,-6-9 0,0 9 0,1-9 0,5 10 0,-5-10 0,5 9 0,-5-8 0,5 8 0,-5-9 0,11 6 0,-11-2 0,5-3 0,0 8 0,-4-4 0,4 1 0,0 3 0,-4-4 0,9 6 0,-9-1 0,9 1 0,-9-1 0,10 6 0,-11-5 0,11 9 0,-10-4 0,4 0 0,-6 4 0,0-4 0,6 5 0,-4-5 0,4 4 0,0-4 0,-5 5 0,11 0 0,-11-5 0,11 4 0,-5-4 0,11 5 0,1 0 0,5 0 0,0 0 0,0 0 0,0 0 0,0 0 0,1 0 0,-1 0 0,0 3 0,4 2 0,2 4 0,3 0 0,0-1 0,-4-3 0,-1-1 0,-4-8 0,0-6 0,-5-5 0,-2-1 0,-4-3 0,0 4 0,0-1 0,-5 1 0,-2 0 0,0 3 0,-5-3 0,5 4 0,-6 5 0,1-4 0,-1 9 0,6-9 0,-4 9 0,3-3 0,1 4 0,2 0 0,5 0 0,0 0 0,0 0 0,5 0 0,-4 0 0,9 0 0,-4 0 0,5 0 0,-1 0 0,1 0 0,1 0 0,-1 0 0,0 0 0,0 0 0,0 0 0,0 0 0,0 0 0,4 4 0,-3-3 0,7 7 0,-7-3 0,7 4 0,-8 0 0,4 0 0,-4 0 0,0 0 0,0-1 0,0 6 0,-1-4 0,-4 9 0,4-9 0,-5 9 0,6-9 0,0 4 0,-1 0 0,1-4 0,3 9 0,-7-4 0,7-1 0,-8 5 0,5-9 0,-1 4 0,1 0 0,3-4 0,-2 4 0,3-5 0,-4 0 0,0 0 0,4 0 0,-3 0 0,7-1 0,-8 1 0,8 0 0,-3 0 0,4 0 0,0 3 0,0-3 0,0 8 0,0-7 0,0 0 0,0-6 0</inkml:trace>
  <inkml:trace contextRef="#ctx0" brushRef="#br2" timeOffset="-153763.73">7332 5001 24575,'0'14'0,"0"-2"0,0-3 0,0-1 0,0 1 0,0-1 0,0 1 0,0 0 0,0 0 0,0 0 0,0 0 0,0 0 0,0 0 0,0-1 0,0 1 0,-4 0 0,3-1 0,-3 1 0,4 0 0,0 0 0,0 0 0,0 0 0,0 0 0,0 0 0,0 0 0,0 0 0,0-1 0,0 1 0,0-1 0,0 1 0,-4 5 0,3 1 0,-4 0 0,5 4 0,0-9 0,0 8 0,-4-7 0,3 2 0,-3-4 0,4 0 0,0 0 0,0-1 0,0 1 0,0 0 0,0-1 0,0 6 0,0 7 0,-5 0 0,4 5 0,-8-6 0,8 5 0,-3-8 0,-1 7 0,4-14 0,-3 4 0,4-5 0,0 0 0,-4 0 0,3-1 0,-3 1 0,4 0 0,0 0 0,0 5 0,-5 1 0,4 5 0,-3-1 0,-1 1 0,4-5 0,-3 4 0,4-9 0,0 4 0,0-5 0,0-1 0,0 1 0,-4-1 0,3 6 0,-8 1 0,8 11 0,-8-5 0,8 4 0,-9 1 0,5-5 0,-1 5 0,-3-6 0,8-1 0,-4-4 0,5-1 0,0-5 0,0 0 0,0 0 0,0 0 0,0-1 0,0 1 0,0-1 0,0 1 0,0 0 0,0 5 0,0 1 0,0 0 0,0 4 0,0-4 0,0 5 0,0-5 0,0-2 0,0 1 0,0-4 0,0 4 0,0-5 0,0-1 0,4 1 0,-3-1 0,2 0 0,-3 12 0,0 2 0,0 10 0,0-5 0,-4-1 0,3-6 0,-4-5 0,1 3 0,3-8 0,-4 4 0,5-5 0,0 0 0,0 0 0,0 0 0,0 0 0,4-4 0,0-2 0,5-3 0,-1 0 0,0 0 0,1 0 0,-5 4 0,0 1 0,-4 4 0,4 5 0,-3-4 0,4 9 0,-1-4 0,-3 0 0,4-1 0,-5-5 0,4 0 0,-3 0 0,3 0 0,-1-4 0,-2 2 0,3-2 0,-4 3 0,0 0 0,0 0 0,0 0 0,0 1 0,0-1 0,0 0 0,0 0 0,0 0 0,3-3 0,2-2 0,3-3 0,1 0 0,-1 0 0,0 0 0,1 0 0,-1 0 0,0 0 0,1 0 0,-1 0 0,1 0 0,0 0 0,0 0 0,-1 0 0,1 0 0,0 0 0,0 0 0,0 0 0,0 0 0,0 0 0,0 0 0,0 0 0,0 0 0,0 0 0,0 0 0,-1 0 0,1 0 0,-1 0 0,1 0 0,0 0 0,0 0 0,0 0 0,0 0 0,5 0 0,-4 0 0,4 0 0,-5 0 0,0 0 0,0 0 0,0 0 0,5 0 0,-4 0 0,4 0 0,-5 0 0,0 0 0,0 0 0,-1 0 0,1 0 0,0 0 0,0 0 0,-1 0 0,1 0 0,-1 0 0,0 0 0,0 0 0,0 0 0,1 0 0,-1 0 0,1 0 0,0 0 0,0 0 0,0 0 0,0 0 0,-1 0 0,1 0 0,0 0 0,0 0 0,0 0 0,0 0 0,0 0 0,0 0 0,0 0 0,0 4 0,0-3 0,0 7 0,0-7 0,5 8 0,-4-8 0,9 8 0,-4-4 0,0 1 0,-1 2 0,-1-7 0,-2 3 0,2 0 0,-4-3 0,0 3 0,0-4 0,-4 4 0,3-3 0,-7 7 0,7-7 0,-4 7 0,5-7 0,0 6 0,0-6 0,0 3 0,0-4 0,-1 0 0,1 0 0,0 0 0,-1 0 0,0 0 0,1 0 0,-1 0 0,1 0 0,0 0 0,0 0 0,0 0 0,0 0 0,0 0 0,0 0 0,0 0 0,-1 0 0,0 0 0,1 0 0,-1 0 0,6 0 0,7 0 0,0 0 0,10 0 0,-9 0 0,3 0 0,-5 0 0,-5-4 0,-1 3 0,-5-3 0,0 4 0,0 0 0,-1 0 0,-3-4 0,3 3 0,-4-3 0,5 4 0,0 0 0,0 0 0,0 0 0,0 0 0,0 0 0,0 0 0,0 0 0,0 0 0,0 0 0,-1 0 0,1 0 0,0 0 0,0 0 0,0 0 0,0 0 0,0 0 0,0 0 0,-1 0 0,1 0 0,0 0 0,-1 0 0,1 0 0,0 0 0,4 0 0,3 0 0,3 0 0,7 0 0,-5 0 0,5 0 0,-6 0 0,-1 0 0,-4 0 0,-1 0 0,-5 0 0,0 0 0,-4-7 0,2 5 0,-2-6 0,4 8 0,0 0 0,0 0 0,0-4 0,0 3 0,5-3 0,-4 4 0,9-5 0,-9 4 0,8-3 0,-7 0 0,2 3 0,-4-3 0,0 4 0,0 0 0,-4-4 0,3 3 0,-3-3 0,3 4 0,1 0 0,0 0 0,0 0 0,-1 0 0,1 0 0,-1 0 0,1 0 0,0 0 0,-1 0 0,1 0 0,-4-3 0,-1-2 0,-4-4 0,0 1 0,0-6 0,0 3 0,0-7 0,0 2 0,0 1 0,0-3 0,0 7 0,0-3 0,0 5 0,0 0 0,0 0 0,0 0 0,0 0 0,0 0 0,0 0 0,0 1 0,0-2 0,0 1 0,0-5 0,0 4 0,0-4 0,0 0 0,0 4 0,0-4 0,0 5 0,0 0 0,0 0 0,0-1 0,0 1 0,0 0 0,0 0 0,0 0 0,0 0 0,0 0 0,0 0 0,0 0 0,0 0 0,0 0 0,0 0 0,0 0 0,0-5 0,0 4 0,0-4 0,0 4 0,0-3 0,0 2 0,4-8 0,-3 4 0,3 0 0,1-4 0,-4 4 0,3 0 0,-4-4 0,0 4 0,0-5 0,0 0 0,0 0 0,0 0 0,0 0 0,0 0 0,0 5 0,0-3 0,0 2 0,0 1 0,0-4 0,0 9 0,0-9 0,0 9 0,0-9 0,0 9 0,0-9 0,0 9 0,0-9 0,0 9 0,0-9 0,0 9 0,0-4 0,0 5 0,0 0 0,0 0 0,0 0 0,0 0 0,0 0 0,0 0 0,0-1 0,0 2 0,0-1 0,0 0 0,0 0 0,0-1 0,0 1 0,0 0 0,0 0 0,0 0 0,0 0 0,0 0 0,0 0 0,0 0 0,0 0 0,0-1 0,0 1 0,0 0 0,0 0 0,0-5 0,0 4 0,0-4 0,0 0 0,0 4 0,0-4 0,0 5 0,0-5 0,0 3 0,0-3 0,0 5 0,0 0 0,0 0 0,0 0 0,0 0 0,0 0 0,0 0 0,0 1 0,0-1 0,0 0 0,0 0 0,0 1 0,0-2 0,0 2 0,0-1 0,0-1 0,0 1 0,0 0 0,0 0 0,0 1 0,0-2 0,0 2 0,0-1 0,0 0 0,-4 0 0,3-1 0,-3 1 0,4 0 0,0 0 0,0 0 0,0 0 0,0 0 0,0 0 0,-4 0 0,3-1 0,-3 1 0,4 0 0,0 0 0,0 0 0,0 0 0,0 1 0,0-1 0,0 1 0,0-1 0,0 1 0,0-1 0,0 0 0,0 1 0,0-1 0,0 0 0,0 1 0,0-1 0,0 1 0,0-1 0,0 0 0,0 0 0,0 0 0,0 1 0,0-1 0,0 0 0,0 1 0,-3 3 0,-2 1 0,-3 4 0,-1 0 0,1 0 0,0 4 0,-1-3 0,4 7 0,-2-7 0,2 3 0,-4-4 0,4 4 0,-3-3 0,3 3 0,-4-4 0,4 4 0,-2-3 0,2 3 0,-5 0 0,1-3 0,0 3 0,0-1 0,0-2 0,0 3 0,0-4 0,0 4 0,0-3 0,0 3 0,0-4 0,0 0 0,0 0 0,1 0 0,0 0 0,-1 0 0,1 0 0,-1 0 0,0 0 0,0 0 0,1 0 0,-1 0 0,1 0 0,-1 0 0,1 0 0,3-3 0,-3 2 0,4-3 0,-1 0 0,-3 3 0,3-6 0,0 2 0,-3 0 0,3 1 0,0 0 0,-2 3 0,2-3 0,-3 4 0,-1-4 0,1 4 0,-1-4 0,4 0 0,-2 3 0,2-3 0,-4 4 0,1-4 0,-1 3 0,1-3 0,-1 4 0,1 0 0,-1 0 0,1 0 0,0 0 0,-1 0 0,0 0 0,0 0 0,0 0 0,0 0 0,-5 0 0,3 0 0,-2 0 0,3 0 0,1 0 0,-5 0 0,4 0 0,-4 0 0,5 0 0,0 0 0,0 0 0,0 0 0,1 0 0,0 0 0,-1 0 0,5-4 0,-4 4 0,4-4 0,-5 4 0,0 0 0,0 0 0,0 0 0,0 0 0,0 0 0,0-4 0,-5 3 0,3-3 0,-2 4 0,4 0 0,0 0 0,0 0 0,1 0 0,-1 0 0,1 0 0,-1 0 0,0 0 0,0 0 0,0 0 0,0 0 0,1 0 0,-1 0 0,0 0 0,1 0 0,-5 0 0,3 0 0,-4 0 0,0 0 0,3 0 0,-7 0 0,7 0 0,-3 0 0,5 0 0,0 0 0,0 0 0,0 0 0,1 0 0,-4 0 0,2 0 0,-2 0 0,3 0 0,0 0 0,0 0 0,0 0 0,0 0 0,1 0 0,-1 0 0,0 0 0,1 0 0,-1 0 0,1 0 0,-1 0 0,0 0 0,0 0 0,0 0 0,0 0 0,0 0 0,0 0 0,0 0 0,0 0 0,0 0 0,0 0 0,0 0 0,0 0 0,0 0 0,1 0 0,-1 0 0,0 0 0,1 0 0,-1 0 0,0 0 0,0 0 0,-1 0 0,1 0 0,1 0 0,-1 0 0,1 0 0,-1 0 0,1 0 0,-1 0 0,1 0 0,3 3 0,1 2 0,1 0 0,-2-2 0,-4-3 0,1 4 0,-1-3 0,1 3 0,3 0 0,-3-3 0,3 3 0,-4-4 0,-3 0 0,3 0 0,-4 0 0,5 0 0,-1 0 0,0 0 0,1 0 0,-1 0 0,1 0 0,-1 0 0,0 0 0,0 0 0,1 0 0,-4 0 0,3 0 0,-3 0 0,3 0 0,1 0 0,3 0 0,1 0 0</inkml:trace>
  <inkml:trace contextRef="#ctx0" brushRef="#br2" timeOffset="-134822.73">8363 3216 24575,'-18'0'0,"0"0"0,-8 0 0,5-4 0,-10-2 0,9 0 0,-9-4 0,10 5 0,-5-1 0,6 1 0,5 5 0,1 0 0,5 0 0,0 0 0,0 0 0,1 0 0,0 0 0,-6 0 0,4 0 0,-4 0 0,0 0 0,4 0 0,-9 0 0,9 0 0,-4 0 0,5 0 0,0 0 0,0 0 0,0 0 0,1 0 0,-1 0 0,1 0 0,0 0 0,-1 0 0,-3 0 0,3 0 0,-4 0 0,4 0 0,-5 0 0,-1 0 0,-5 0 0,5 0 0,-4 0 0,9 0 0,-4 0 0,5 0 0,0 0 0,0 0 0,0 0 0,1 0 0,-2 0 0,-3 0 0,-3 0 0,-4 0 0,5 0 0,-3 0 0,7 0 0,-7 0 0,7 0 0,-3 0 0,6 0 0,-5 0 0,-1 5 0,-4 0 0,-2 10 0,-6 1 0,5-1 0,-11 6 0,5-9 0,0 3 0,6-5 0,3 0 0,11-1 0,-6-4 0,8 3 0,0-11 0,1 3 0,4-9 0,0 1 0,-9-2 0,7 1 0,-11 0 0,8 0 0,0-1 0,-3 5 0,7-3 0,-7 7 0,7-6 0,-7 2 0,7 4 0,-3 2 0,1 3 0,-2 0 0,-3 0 0,-6 1 0,4 4 0,-4 0 0,5 0 0,0-4 0,4 3 0,-3-7 0,7 7 0,-2-4 0,3 5 0,-4 0 0,3 0 0,-3 0 0,-1 0 0,4 0 0,-3 0 0,0 0 0,3 0 0,-3 0 0,4 0 0,-4-4 0,3 2 0,-3-2 0,4 3 0,0 1 0,0-1 0,-4 1 0,3 5 0,-7-4 0,7 9 0,-3-4 0,0 0 0,3 4 0,-3-9 0,0 4 0,3-5 0,-3 0 0,4-1 0,0 1 0,0 0 0,0 0 0,0-1 0,0 1 0,0 0 0,0 0 0,0 5 0,0-4 0,0 4 0,0-5 0,0-1 0,0 1 0,0 0 0,0 0 0,0 0 0,0-1 0,0 1 0,4 0 0,-3 0 0,7-5 0,-7 4 0,3-3 0,0 0 0,-3 3 0,7-3 0,-4 3 0,5 1 0,0 0 0,0 0 0,0 0 0,0 0 0,0 0 0,0-4 0,0 3 0,0-7 0,0 7 0,0-7 0,-1 3 0,1-1 0,-1-2 0,1 3 0,0-4 0,0 4 0,0-3 0,0 3 0,0-4 0,0 0 0,0 4 0,0-3 0,0 3 0,0-4 0,0 0 0,4 0 0,-2 0 0,7 4 0,-8-3 0,4 4 0,0-5 0,-4 0 0,9 0 0,-9 0 0,8 0 0,-3 0 0,5 0 0,0 0 0,-5 0 0,4 0 0,-4 0 0,0 0 0,-1 0 0,-5 0 0,0 0 0,0 0 0,-1 0 0,1 0 0,0 0 0,-1 0 0,1 0 0,0 0 0,0 0 0,0 0 0,0 0 0,0 0 0,0 0 0,0 0 0,0 0 0,0 0 0,0 0 0,-1 0 0,1 0 0,-1 0 0,0 0 0,1 0 0,0 0 0,-1 0 0,1 0 0,0 0 0,0 0 0,0 0 0,0 0 0,0 0 0,0 0 0,-1 0 0,1 0 0,-1 0 0,5 0 0,7 0 0,14 0 0,7 0 0,6 0 0,1-5 0,-8 3 0,0-8 0,-13 9 0,-7-8 0,-6 8 0,-5-3 0,0 4 0,-4-4 0,-1-1 0,-4-4 0,0 0 0,0 0 0,0 0 0,-4 0 0,-1 5 0,0-4 0,-2 7 0,6-7 0,-3 4 0,4-4 0,0-1 0,-4 4 0,3-3 0,-3 3 0,4-4 0,0 0 0,0 0 0,0 0 0,0 0 0,0 0 0,0 0 0,0 0 0,0 0 0,0 0 0,0 0 0,0-1 0,0 1 0,0 0 0,0 0 0,0 0 0,0 0 0,0-5 0,0 4 0,-4-4 0,3 0 0,-3 4 0,4-4 0,0 0 0,0 3 0,0-3 0,0 1 0,0 2 0,0-3 0,0 0 0,-4 8 0,3-12 0,-3 12 0,4-8 0,0 5 0,0 0 0,0-5 0,0 4 0,0-4 0,-4 5 0,3 0 0,-4 0 0,5 0 0,0 0 0,0 0 0,0-5 0,0 3 0,0-3 0,0 5 0,0 0 0,0 0 0,0-5 0,0 4 0,0-4 0,0 0 0,0 4 0,0-9 0,0 9 0,0-4 0,0 5 0,0 0 0,0-1 0,0 1 0,0 0 0,0 0 0,0 0 0,0 1 0,0-1 0,0 8 0,0 9 0,0 2 0,0 6 0,0-7 0,0 0 0,0-1 0,4 1 0,1 0 0,5 5 0,-1-4 0,1 9 0,-1-9 0,0 4 0,-4-5 0,-1-1 0,0-3 0,-3 3 0,3-3 0,-4 3 0,0 1 0,0 0 0,0 0 0,4 0 0,-3 5 0,3 1 0,1 5 0,-4-1 0,3-4 0,-4-1 0,0-5 0,4 0 0,-3 0 0,3 0 0,-4-1 0,0 1 0,0-1 0,0 1 0,0 0 0,0 0 0,0 0 0,0 0 0,0 0 0,0 0 0,0-1 0,0 0 0,0 1 0,0-1 0,0 0 0,0 1 0,4-1 0,-3 1 0,3 0 0,-4-1 0,0 1 0,0-1 0,4 1 0,-3 0 0,3 0 0,-4 0 0,0 0 0,4 0 0,-3 0 0,3 0 0,-4 0 0,4 0 0,-3 0 0,2-1 0,1-3 0,-3 3 0,3-4 0,-4 5 0,0-1 0,0 1 0,0-1 0,0 1 0,0-1 0,0 1 0,0 0 0,0 0 0,0-1 0,0 1 0,-4-1 0,3 1 0,-7 0 0,7 0 0,-7 0 0,3-1 0,0 1 0,-2 0 0,6-1 0,-3 0 0,4 1 0,0-1 0,0 0 0,0 1 0,0 0 0,-4 0 0,3 0 0,-3-1 0,4 1 0,0-1 0,-4 1 0,3-1 0,-2 1 0,3-1 0,0 1 0,0 0 0,0 0 0,0-1 0,0 1 0,0-1 0,0 1 0,0-1 0,0 0 0,0 1 0,0-1 0,0 1 0,0 0 0,0 0 0,0 0 0,0 0 0,0 0 0,0 0 0,0 0 0,0 5 0,0-4 0,0 4 0,0-6 0,0 1 0,0 0 0,0 0 0,0 0 0,0 0 0,0 0 0,0 0 0,0 0 0,0 0 0,0 0 0,0 0 0,0-1 0,0 1 0,4 0 0,-3 0 0,3 0 0,-4 0 0,0 0 0,0-1 0,0 1 0,0-1 0,4-3 0,-4 3 0,4-3 0,-4 3 0,0 1 0,0-1 0,0 0 0,0 1 0,0 0 0,0-1 0,0 1 0,0-1 0,0 1 0,0 0 0,4 0 0,-3 0 0,3 0 0,-4 0 0,0 0 0,0 0 0,0-1 0,4-3 0,-3 3 0,3-3 0,-4 4 0,4-1 0,-3 1 0,7 0 0,-7 5 0,8 6 0,-3 7 0,5 6 0,0 0 0,0-1 0,-5 1 0,3-6 0,-8-2 0,8-5 0,-8-5 0,3-1 0,-4-5 0,0 0 0,0-1 0,-3-3 0,2-1 0,-3-4 0</inkml:trace>
  <inkml:trace contextRef="#ctx0" brushRef="#br3" timeOffset="-105915.73">7961 7023 24575,'24'0'0,"-5"0"0,0 0 0,1 5 0,2 1 0,3 8 0,1 3 0,-5-2 0,4 5 0,-5-9 0,-5 3 0,-1-5 0,-5-4 0,0 3 0,0-7 0,-4 7 0,-1-4 0,-8-3 0,-1-2 0,-3-8 0,-2-5 0,1-1 0,-2-5 0,2 5 0,-1 1 0,5 0 0,-3 4 0,3-4 0,0 5 0,-2 5 0,6-4 0,-6 7 0,6-7 0,-7 7 0,3-7 0,-4 3 0,0-5 0,0 1 0,0 0 0,0 0 0,4 0 0,-3 4 0,7-2 0,-7 6 0,7-7 0,-7 3 0,3-4 0,0 0 0,-3 0 0,7 0 0,-7 4 0,3-3 0,-4 3 0,4-4 0,-3 0 0,3 4 0,0-3 0,-3 7 0,7-8 0,-3 4 0,0-3 0,3-1 0,-7 4 0,7-3 0,-7 3 0,7-9 0,-3 4 0,4-4 0,-5 0 0,4 4 0,-3-4 0,0 5 0,3-1 0,-3 2 0,4-1 0,-4 4 0,3-6 0,-4 6 0,-3-8 0,5 4 0,-6 0 0,9-1 0,0 1 0,-4 4 0,3-3 0,-3 3 0,0 0 0,3-3 0,-3 3 0,4-4 0,-4-5 0,3 4 0,-4-4 0,1 0 0,3-1 0,-8-5 0,8-6 0,-8 5 0,3-11 0,0 11 0,-4-11 0,4 11 0,0-5 0,2 1 0,4 8 0,-4-7 0,2 13 0,-2-3 0,4 6 0,0-1 0,0 1 0,0-1 0,0 0 0,0-5 0,-5-1 0,4-5 0,-3 5 0,-1-4 0,4 4 0,-3 0 0,4 1 0,-4 5 0,3 0 0,-3 0 0,4 1 0,-4-1 0,3 1 0,-3-2 0,4 1 0,-4 0 0,3 0 0,-4 0 0,1 0 0,3 0 0,-3 0 0,4 0 0,0 0 0,0-1 0,0 1 0,0 0 0,0 0 0,0 1 0,0-1 0,0 0 0,0 1 0,0-2 0,0 1 0,0 0 0,0 0 0,0 0 0,0 0 0,0 0 0,0 0 0,0 0 0,0 0 0,0 1 0,0-1 0,0 0 0,0 1 0,0 0 0,0-1 0,0-5 0,0 4 0,0-4 0,0 5 0,0 0 0,0 0 0,0 1 0,0-1 0,0 1 0,0-1 0,0 0 0,0 1 0,4 3 0,0 1 0,5 4 0,-1 0 0,1 4 0,5 1 0,1 5 0,5 0 0,-5-1 0,3 1 0,-3 0 0,0-1 0,-1 0 0,-5 0 0,0-4 0,0 3 0,0-7 0,-1 3 0,0-4 0,1 0 0,0-4 0,0-1 0,0-4 0,4 4 0,2-4 0,5 4 0,-5-1 0,4-3 0,-9 8 0,4-3 0,-5 4 0,0 0 0,-1 0 0,1 0 0,0 0 0,0 0 0,0 0 0,0 0 0,0 0 0,0 0 0,-1 0 0,1 0 0,-1 0 0,1 0 0,0 0 0,5 0 0,1 0 0,5 0 0,5 0 0,2 5 0,6 1 0,-6 4 0,4-4 0,-4 3 0,0-3 0,-2 0 0,-10-2 0,4 1 0,-9-4 0,4 3 0,-5-4 0,-4 4 0,-1 5 0,0 12 0,2 6 0,10 5 0,2 7 0,5 2 0,0 0 0,0 5 0,-5-5 0,3 0 0,-9-8 0,3-7 0,-5-7 0,0-4 0,-1-1 0,-4-5 0,-1 0 0,-4 0 0,0-1 0,0 1 0,-4-1 0,3 6 0,-8 7 0,8 0 0,-4 4 0,0-5 0,0 0 0,-1 0 0,2-5 0,4-1 0,-4-5 0,3 0 0,-3-1 0,4 1 0,0-1 0,0 1 0,0-1 0,0 1 0,0-1 0,0 6 0,0 1 0,0 5 0,0-5 0,0 4 0,0-4 0,0 0 0,0-1 0,0-5 0,0 0 0,0-1 0,0 1 0,0 0 0,0 0 0,0-1 0,0 0 0,0 1 0,0 0 0,0 5 0,4 1 0,-3 5 0,4-5 0,-1 3 0,-3-8 0,4 4 0,-5-5 0,0 0 0,0 0 0,0 4 0,0 8 0,0 6 0,0 0 0,0 4 0,0-10 0,0 5 0,0-7 0,0-4 0,0-1 0,0-5 0,0 0 0,-8-4 0,3-1 0,-13-4 0,8 0 0,-9 0 0,4 0 0,0 0 0,-4 0 0,9 0 0,-4 0 0,5 0 0,1 0 0,-1 0 0,-4 0 0,3 0 0,-8 0 0,7 0 0,-7 0 0,-3 0 0,-6 0 0,-6 0 0,-6 0 0,4 0 0,-11 0 0,5 0 0,0 0 0,2 0 0,12 0 0,1 0 0,11 0 0,1 0 0,5 0 0,0 0 0,0 0 0,4 0 0,2 0 0</inkml:trace>
  <inkml:trace contextRef="#ctx0" brushRef="#br3" timeOffset="-95473.73">8138 6411 24575,'-9'4'0,"2"1"0,7 3 0,0 0 0,0 1 0,0 0 0,0 0 0,0 0 0,0 0 0,0 0 0,0 0 0,0 0 0,0-8 0,0-9 0,0-2 0,0-6 0,0 7 0,0 0 0,0 1 0,0 6 0,0 11 0,0 2 0,0 5 0,4-11 0,1-1 0,3-4 0,1 0 0,-4-4 0,-1-1 0,-4-3 0,0-1 0,0 0 0,0 0 0,0 0 0,0 0 0,0 1 0,0-1 0,0 0 0,0 1 0,0-1 0,0 0 0,0 1 0,0-1 0,0 0 0,0 1 0,0-1 0,0 0 0,0 0 0,0 0 0,0-1 0,0 1 0,0 0 0,0 0 0,0 0 0,0 0 0,0 8 0,0 9 0,0 2 0,0 6 0,0-7 0,0-1 0,0 1 0,0 0 0,0 0 0,0 0 0,0-1 0,0 1 0,0 0 0,0-1 0,0 1 0,0 0 0,0 0 0,0 0 0,0 0 0,0 5 0,0 1 0,0 5 0,0 0 0,0-1 0,0-4 0,0-1 0,0-5 0,0 0 0,0 0 0,0 0 0,0-8 0,0-14 0,0 1 0,0-9 0,0 7 0,0 3 0,0-3 0,0 5 0,0 0 0,-4 0 0,3 0 0,-4 0 0,1 0 0,3 0 0,-7 4 0,7-3 0,-7 7 0,7-7 0,-7 2 0,3 1 0,0-3 0,-2 4 0,2-5 0,1 1 0,0-1 0,4 1 0,0-1 0,0 0 0,0 0 0,4 4 0,0 1 0,1 8 0,2 1 0,-6 3 0,3 1 0,0-4 0,-3 3 0,7-7 0,-7 7 0,3-3 0,0 0 0,-3 3 0,3-4 0,0 1 0,-3 2 0,2-2 0,1 0 0,-3 3 0,3-4 0,0 5 0,-3-1 0,3 1 0,-1-5 0,-2 4 0,7-7 0,-7 6 0,2-2 0,1 0 0,-3 2 0,3-2 0,0-1 0,-3 4 0,3-3 0,-4 4 0,4-4 0,-3 2 0,-1-6 0,-5-5 0,1-2 0,-4-12 0,7 8 0,-8-9 0,3 9 0,-4-9 0,5 4 0,-4-5 0,3-6 0,-3 10 0,-2-9 0,6 15 0,1-4 0,4 5 0,-4 4 0,3-3 0,0 7 0,6 5 0,0 2 0,-1 7 0,-4-5 0,0 1 0,3-4 0,-2 3 0,3-3 0,0 4 0,-3-1 0,7 1 0,-7 0 0,6-1 0,-6 1 0,7-4 0,-4-2 0,5-3 0,-4 4 0,2-3 0,-2 3 0,-1 0 0,4-3 0,-7 6 0,3-6 0,-4 3 0</inkml:trace>
  <inkml:trace contextRef="#ctx0" brushRef="#br4" timeOffset="-71980.73">7150 3533 24575,'18'-9'0,"6"-6"0,-3 4 0,5-9 0,-7 9 0,1-4 0,0 10 0,0-4 0,0 8 0,-5-4 0,3 5 0,-7 0 0,2 0 0,-4 0 0,5 0 0,-4 0 0,4 0 0,-5 0 0,0 0 0,0 4 0,-4 1 0,3 0 0,-3 3 0,0-3 0,3 0 0,-3 3 0,4-7 0,0 3 0,0 0 0,0-3 0,0 3 0,0-4 0,0 0 0,0 0 0,0 0 0,-1 0 0,1 0 0,0 0 0,-1 0 0,0 0 0,1 4 0,-1-3 0,-3 6 0,2-6 0,-6 7 0,7-7 0,-3 3 0,3-4 0,1 0 0,0 0 0,0 0 0,0 0 0,0 0 0,0 0 0,0 0 0,0 0 0,-1 0 0,1 0 0,-1 0 0,0 0 0,1 0 0,0 0 0,0 0 0,0 0 0,0 0 0,-1 0 0,1 0 0,-1 0 0,1 0 0,0-4 0,0-2 0,-1-3 0,1 4 0,0-3 0,-4 3 0,3 0 0,-7 1 0,3 4 0</inkml:trace>
  <inkml:trace contextRef="#ctx0" brushRef="#br4" timeOffset="-70163.73">7136 3670 24575,'14'0'0,"0"0"0,6 0 0,0 0 0,0 0 0,-5 0 0,-1 0 0,-5 0 0,-1 0 0,1 0 0,-1 0 0,0 0 0,1 0 0,0 0 0,-1 0 0,1 0 0,5 0 0,1 0 0,0 0 0,3 0 0,-7 0 0,7 0 0,-8 0 0,4 0 0,-5 0 0,0 0 0,0 0 0,0 0 0,0 0 0,0 0 0,0 0 0,0 0 0,-5 4 0,4 1 0,-7 4 0,7 0 0,-3 0 0,4 0 0,0 0 0,0 0 0,0 0 0,0 0 0,5 0 0,-4 0 0,4 1 0,-5-5 0,5-1 0,-4-4 0,3 0 0,-4 0 0,0 0 0,0 0 0,0 0 0,0 0 0,0 0 0,-1 0 0,1 0 0,-1 0 0,1 0 0,5 0 0,-4 0 0,9 0 0,-4 0 0,5 0 0,-5-4 0,3 3 0,-8-3 0,4 0 0,-5 3 0,-4-3 0,-2 4 0</inkml:trace>
  <inkml:trace contextRef="#ctx0" brushRef="#br5" timeOffset="-56693.73">1055 5820 24575,'0'0'0</inkml:trace>
  <inkml:trace contextRef="#ctx0" brushRef="#br6" timeOffset="82860.27">4829 6985 24575,'14'-14'0,"3"4"0,-2-9 0,1 3 0,-3 1 0,-3 1 0,-1 5 0,0 4 0,-4-2 0,-1 2 0,-4-4 0,-4 0 0,3 0 0,-3 0 0,4-5 0,-4 3 0,2-2 0,-2 3 0,4 2 0,0-1 0,0-3 0,0 3 0,0-4 0,0-1 0,0 4 0,0-4 0,0 0 0,0 4 0,0-4 0,-8 4 0,5 1 0,-6 0 0,9 0 0,4 4 0,-3 5 0,6 4 0,-6 5 0,6-1 0,-6 0 0,7-3 0,-7 3 0,7-3 0,-3 4 0,4 0 0,0 5 0,0-4 0,1 4 0,-1-5 0,0 0 0,-4-1 0,3 1 0,-7 0 0,3 0 0,0-4 0,-3 2 0,3-2 0,0-1 0,-3 4 0,7-3 0,-7 4 0,7 0 0,-3 0 0,0 0 0,3 0 0,-7 0 0,6-4 0,-6 3 0,7-4 0,-7 5 0,2-1 0,-3 0 0,0 1 0,4 0 0,1 0 0,0 0 0,3-5 0,-7 4 0,6-7 0,-2 6 0,-1-2 0,4 3 0,-3 1 0,0 0 0,3 0 0,-3 0 0,0 0 0,3-4 0,-3-1 0,-1-8 0,0-1 0,-4-6 0,0 2 0,0-3 0,-4 7 0,0 2 0,-4 3 0,-1 0 0,1 0 0,-1 0 0,1 0 0,-1 0 0,1 0 0,-2 0 0,2 0 0,-1 0 0,4-8 0,2 3 0,3-7 0,0 4 0,0 0 0,0-1 0,0 1 0,0-1 0,0 0 0,0 0 0,0 0 0,0 1 0,3 3 0,-2-2 0,7 6 0,-7-10 0,3 5 0,-4-6 0,0 4 0,0-1 0,3 5 0,-2-4 0,3 4 0,-4-5 0,0 1 0,0 0 0,-3 3 0,-2 1 0,-3 4 0,3 4 0,1 1 0,4 3 0,0 0 0,0 1 0,0-1 0,0 0 0,0 1 0,0-1 0,-4 1 0,3-1 0,-2 0 0,-1-3 0,3 2 0,-4-2 0,1 0 0,3 2 0,-3-2 0,0 0 0,3 2 0,-6-3 0,6 4 0,-7 1 0,3 0 0,0-1 0,-2 1 0,6-1 0,-7-4 0,4 0 0,-1 0 0,1 0 0,0 1 0,3 3 0,-7-3 0,3 3 0,0 1 0,-3 0 0,3 0 0,0 0 0,-3-4 0,7 2 0,-3-10 0,4-1 0,0-6 0,0-2 0,4 7 0,-3-2 0,6 6 0,-6-7 0,7 6 0,-3-2 0,0 0 0,3 3 0,-3-3 0,-1 1 0,4 2 0,-3-3 0,0 0 0,2 3 0,-2-3 0,4 0 0,0 3 0,0-7 0,-1 3 0,1 0 0,-4-3 0,2 7 0,-6-6 0,7 6 0,-3-7 0,3 7 0,-3-7 0,3 7 0,-7-7 0,6 7 0,-2-7 0,4 4 0,-4-5 0,2 4 0,-6-2 0,7 6 0,-3-8 0,4 5 0,-4-5 0,3 0 0,-3 0 0,4-1 0,-4 1 0,3 4 0,-3-3 0,0 3 0,2 0 0,-6-3 0,7 4 0,-7-5 0,6 5 0,-6-4 0,7 3 0,-8-4 0,4 1 0,0 3 0,-3-3 0,3 4 0,-4-5 0,4 5 0,0 0 0,4 4 0,0 0 0,-3 4 0,-1 0 0,-4 4 0,0 0 0,0 1 0,0-1 0,0 0 0,0 0 0,0 0 0,0 1 0,0-1 0,0 0 0,0 0 0,0 1 0,0-1 0,0 0 0,0 1 0,0-1 0,0 0 0,0 1 0,0-1 0,0 0 0,0 1 0,3-1 0,-2 1 0,3 0 0,0-4 0,-3 2 0,7-6 0,-7 7 0,2-4 0,-6 1 0,-2-1 0,-3-4 0,-1 0 0,0 0 0,1 0 0,3-4 0,-2 3 0,2-3 0,0 0 0,-2 3 0,6-7 0,1 7 0,4-2 0,4 3 0,1 0 0,-1 0 0,1 0 0,-1 0 0,-3-5 0,3 4 0,-4-3 0,5 0 0,0 3 0,-4-7 0,2 4 0,-2-1 0,-1-3 0,4 7 0,-8-7 0,8 7 0,-7-6 0,6 6 0,-6-7 0,7 7 0,-7-6 0,7 2 0,-3-4 0,0 0 0,2 4 0,-2-3 0,4 4 0,-1-5 0,0 1 0,-3 0 0,2 3 0,-6-2 0,3 9 0,-4 4 0,0 3 0,4 4 0,0-4 0,1-1 0,-1 0 0,-4 1 0,0-1 0,0 1 0,0 0 0,0-1 0,4 1 0,-3 0 0,6 0 0,-6 0 0,7-1 0,-7 1 0,3-1 0,-4 0 0,3 0 0,-6-3 0,2-1 0,-7-4 0,0 0 0,-1 0 0,0 0 0,1 0 0,-1-4 0,0 3 0,1-3 0,-1 4 0,1 0 0,-1 0 0,1 0 0,7 0 0,9 0 0,3 0 0,5 0 0,-7 0 0,0 0 0,-4-9 0,3 7 0,-3-7 0,3 9 0,1 0 0,0-4 0,0 3 0,-1-3 0,1 0 0,-1 3 0,0-3 0,-3 0 0,-2-1 0,1 0 0,-3-2 0,7 6 0,-3-7 0,4 7 0,-4-7 0,3 7 0,-3-3 0,0 0 0,3 3 0,-3-3 0,4 4 0,0 0 0,-4-4 0,2 3 0,-6-7 0,3 3 0,0 1 0,1-4 0,4 3 0,0-5 0,0 1 0,0 0 0,4 0 0,-2 4 0,7-4 0,-8 8 0,4-8 0,-5 8 0,0-7 0,0 7 0,0-3 0,0 4 0,-5 4 0,0 0 0,-4 5 0,0 0 0,0 0 0,0 0 0,0-1 0,0 1 0,-4-1 0,3 1 0,-3 0 0,0-5 0,3 4 0,-7-3 0,7 4 0,-3-1 0,0 1 0,3 0 0,-3-1 0,4 1 0,-4-4 0,3 3 0,-3-3 0,4 3 0,0 0 0,0 0 0,0 1 0,0-1 0,0 0 0,0 1 0,0-1 0,-4-3 0,0-2 0,-4-3 0,-1 0 0,1 0 0,-1 0 0,1 0 0,-1 0 0,1 0 0,-4 0 0,9 0 0,12 0 0,2 0 0,9 0 0,-11 0 0,0 0 0,-1 0 0,1 0 0,0 0 0,0 0 0,-1 0 0,1 0 0,0 0 0,-1 0 0,0 0 0,1 0 0,-1 0 0,0 0 0,1 0 0,-1 0 0,0 0 0,0 0 0,1 0 0,0 0 0,0 0 0,-1 0 0,1 0 0,0 0 0,0 0 0,-1 0 0,1 0 0,-1 4 0,0-3 0,1 3 0,-1-4 0,0 0 0,1 0 0,-1 0 0,1 0 0,-1 0 0,1-4 0,-1-1 0,-3-3 0,3 3 0,-7-3 0,3 4 0,-4-5 0,4 4 0,-3-2 0,3 2 0,0 0 0,-4-3 0,4 4 0,0-1 0,-3-3 0,2 11 0,-7 2 0,3 4 0,-3 4 0,4-5 0,-4-3 0,3 3 0,-3-4 0,4 5 0,0-1 0,0 0 0,0 1 0,0-1 0,0 0 0,0 0 0,0 1 0,-4-5 0,4 4 0,-4-4 0,4 4 0,0 1 0,0-1 0,-4-4 0,3 4 0,-3-4 0,4 4 0,0 0 0,0 1 0,0-1 0,0 0 0,0 0 0,0 1 0,3-8 0,2-2 0,0-8 0,-1 1 0,-1-1 0,-2 1 0,7 3 0,-7-3 0,6 3 0,-6-3 0,7-1 0,-4 0 0,1 0 0,3 4 0,-7-3 0,7 4 0,-4-5 0,1 0 0,2 5 0,-6-4 0,7 7 0,-7-7 0,6 7 0,-6-7 0,7 7 0,-7-8 0,7 4 0,-3-3 0,-1-1 0,4 4 0,-3-3 0,0 3 0,3-5 0,-3 2 0,4-1 0,-1 4 0,-3-3 0,2 3 0,-6-3 0,7 3 0,-3-3 0,-1 3 0,4-3 0,-7-2 0,6 2 0,-6-1 0,7 4 0,-7-2 0,7 6 0,-7-7 0,-1 18 0,-1-7 0,-2 12 0,3-6 0,0-1 0,0 0 0,0 0 0,0 0 0,0 1 0,3-5 0,-2 3 0,3-2 0,0-1 0,-3 4 0,7-7 0,-4 2 0,4-3 0,0 0 0,1 0 0,-5-4 0,0-1 0,-4-3 0,0-1 0,0 1 0,0-1 0,4 5 0,-3-4 0,3 3 0,-1 1 0,-2-4 0,7 3 0,-4-3 0,5 3 0,-4-3 0,2 7 0,-2-7 0,4 4 0,-1-1 0,-3 5 0,-2 4 0,-3 4 0,0 1 0,0-1 0,0 0 0,4-3 0,-3 2 0,7-6 0,-7 7 0,7-4 0,-7 5 0,6-5 0,-6 4 0,3-3 0,-4 3 0,0 0 0,0 1 0,3-5 0,-2 4 0,7-7 0,-7 6 0,2-3 0,1 1 0,1-2 0,0 1 0,-2 1 0,1 0 0,1-1 0,0 0 0,3-3 0,-7 7 0,7-7 0,-7 7 0,7-7 0,-7 7 0,7-7 0,-7 6 0,7-6 0,-7-1 0,3-4 0,-4-5 0,0 1 0,0 0 0,0 0 0,4 3 0,0 1 0,1 1 0,2 2 0,-6-7 0,7 7 0,-4-6 0,5 6 0,-1-6 0,0 2 0,1 0 0,-5-3 0,4 7 0,-4-3 0,4 1 0,1 2 0,-5-7 0,4 7 0,-4-2 0,1 6 0,-1 2 0,-1 3 0,-2 0 0,7 0 0,-7 1 0,6-5 0,-6 4 0,3-4 0,-7 1 0,-2-1 0,-4-4 0,0 0 0,0 0 0,0 0 0,0 0 0,1 0 0,-1 0 0,1 0 0,-1 0 0,4-5 0,-3 4 0,3-7 0,-4 3 0,0 0 0,0 1 0,0 0 0,-5 3 0,4-3 0,0 0 0,-3 3 0,7-3 0,-12 4 0,8 0 0,1-4 0,0 3 0,4-3 0,-4 4 0,0 0 0,0 0 0,0 0 0,0 0 0,0 0 0,0-4 0,0 3 0,-1-3 0,1 4 0,0 0 0,0 0 0,0-4 0,0 3 0,0-3 0,0 4 0,0 0 0,0 0 0,3-4 0,-2 3 0,3-3 0,-4 4 0,0-4 0,0 2 0,0-6 0,0 7 0,0-7 0,0 7 0,0-3 0,0 0 0,0-1 0,0 0 0,0 2 0,5-1 0,-5 3 0,4-8 0,-4 8 0,4-7 0,-3 7 0,3-7 0,-4 7 0,0-3 0,0 0 0,0 3 0,1-6 0,-1 6 0,0-7 0,0 7 0,-5-7 0,4 7 0,-4-8 0,5 8 0,0-3 0,0 4 0,0-4 0,0 3 0,1-3 0,3 8 0,-3-3 0,7 6 0,-6-3 0,6 5 0,-7-5 0,3 0 0,0 0 0,-2-3 0,6 6 0,-7-6 0,3 3 0,0 0 0,-3-3 0,4 2 0,-1 1 0,-3-3 0,8 7 0,-8-7 0,3 2 0,-4-3 0,5 4 0,-4-3 0,3 3 0,0 0 0,-3-3 0,4 3 0,-1 0 0,-3-3 0,3 2 0,-4-3 0,4 4 0,-3-3 0,3 3 0,-3-4 0,-1 0 0,1 0 0,-1 0 0,1 0 0,-1 0 0,1 0 0,-1 0 0,0 0 0,0 0 0,0 0 0,0 0 0,0-4 0,0 3 0,-5-7 0,4 3 0,-9-5 0,13 4 0,-3 2 0</inkml:trace>
  <inkml:trace contextRef="#ctx0" brushRef="#br6" timeOffset="201346.27">2475 7059 24575,'0'-12'0,"0"0"0,0 3 0,0 0 0,0 0 0,0 0 0,0 0 0,0 0 0,0-1 0,0 1 0,0 0 0,4 0 0,-3 0 0,3 0 0,0 0 0,-3 0 0,3 0 0,-4 0 0,4 1 0,-3-2 0,3 1 0,0-5 0,-3 4 0,4-9 0,-1 9 0,-3-9 0,3 9 0,0-4 0,-3 5 0,3 0 0,0 4 0,0 1 0,4 4 0,0 0 0,-3 4 0,-2 1 0,-3 3 0,0 1 0,0-1 0,0 1 0,0-1 0,0 1 0,0-1 0,0 1 0,0-1 0,0 1 0,0 0 0,4 0 0,-3 0 0,7 0 0,-7 0 0,3 0 0,0 0 0,-3 0 0,3 0 0,0 0 0,-3-1 0,7 1 0,-7-1 0,2 1 0,-3-1 0,0 0 0,-3-4 0,-2 0 0,-3-4 0,0 0 0,-1 0 0,1 0 0,3-4 0,2 0 0,3-5 0,0 1 0,3 4 0,2 0 0,0 0 0,2 3 0,-6-7 0,7 7 0,-7-7 0,7 4 0,-7-5 0,6 0 0,-6 1 0,7-1 0,-3 0 0,4 0 0,-5 0 0,4 5 0,-3-5 0,4 5 0,0-5 0,0 0 0,0 0 0,0-1 0,-1 5 0,1-3 0,0 3 0,0-4 0,0 4 0,0-3 0,0 7 0,0-3 0,-5 8 0,0 0 0,-4 5 0,0 0 0,0 0 0,0 0 0,0 0 0,4 0 0,1 0 0,0 0 0,3 0 0,-7 0 0,3-1 0,-4 1 0,0-1 0,0 0 0,0 1 0,0-1 0,0 0 0,0 1 0,-4-5 0,3 4 0,-7-3 0,3 4 0,0-1 0,-3 1 0,3 0 0,-5 5 0,1-4 0,0 4 0,4-5 0,-4 0 0,4 0 0,-4 0 0,4 0 0,-3-4 0,3-1 0,-3-4 0,-1 0 0,5-4 0,0 0 0,4-5 0,0 1 0,0-1 0,0 1 0,0-1 0,0 0 0,0 1 0,0-1 0,4 1 0,-3-1 0,7 0 0,-7 1 0,2-1 0,1 0 0,-3 0 0,3 1 0,-4-1 0,4 4 0,-3-2 0,3 2 0,-4-4 0,0 1 0,0-1 0,0 0 0,0 0 0,0 0 0,0 1 0,0-1 0,0 0 0,0 1 0,0-1 0,0 0 0,3 8 0,7-2 0,0 7 0,4-4 0,-5 0 0,0 0 0,0 0 0,0 0 0,0 0 0,0 0 0,-1 0 0,1 0 0,-1 0 0,0 0 0,0 0 0,0 0 0,1 0 0,0 4 0,0-3 0,0 7 0,0-3 0,0 0 0,0 3 0,-1-3 0,1 0 0,-4 3 0,-1-4 0,-4 5 0,0-1 0,0 0 0,0 1 0,0 0 0,0 0 0,0 0 0,0-1 0,0 1 0,0 0 0,0 0 0,0 0 0,0 0 0,-4 0 0,3 0 0,-7-1 0,4 1 0,-5-4 0,1-2 0,0-3 0,-1 0 0,1 0 0,-1 0 0,1 0 0,0 0 0,3-3 0,1-2 0,4-3 0,0-1 0,0 1 0,0-1 0,0 0 0,0 1 0,0 0 0,4 3 0,1-3 0,4 7 0,-1-2 0,-3-1 0,3 3 0,-3-3 0,4 4 0,-1 0 0,1 0 0,0 0 0,0 0 0,-1 0 0,0 0 0,-3-4 0,3 3 0,-4-3 0,1 0 0,2 3 0,-6-7 0,6 7 0,-6-7 0,6 7 0,-6-6 0,3 2 0,0-4 0,-3 0 0,6 1 0,-2 3 0,0-3 0,3 7 0,-7-7 0,7 7 0,-7-7 0,7 7 0,-7-7 0,6 11 0,-2-2 0,8 12 0,-2 2 0,3 0 0,-5-1 0,0-5 0,0 0 0,0 0 0,-4 0 0,-1-1 0,-4 0 0,0 1 0,0-1 0,0 1 0,0-1 0,-4 1 0,-1-5 0,-4 4 0,1-3 0,-1 0 0,0-1 0,0-4 0,0 3 0,0-2 0,0 3 0,0-4 0,0 0 0,1 0 0,-1 0 0,0 0 0,1 0 0,-1 0 0,1 0 0,-1 0 0,1 0 0,-1 0 0,1 0 0,-1 0 0,0 0 0,-5 0 0,4 0 0,-4 0 0,5 0 0,0 0 0,0 0 0,0 0 0,7 0 0,11 0 0,2 0 0,6 0 0,-8 0 0,0 0 0,0 0 0,0 0 0,0 0 0,0 0 0,0 0 0,0 0 0,0-4 0,0-1 0,-1-4 0,1 4 0,-4-3 0,3 7 0,-3-7 0,0 3 0,3 0 0,-7-3 0,7 3 0,-3-4 0,3 0 0,6-1 0,1 1 0,5-2 0,0 1 0,-5 1 0,4 3 0,-9-2 0,4 7 0,-5-7 0,0 7 0,0-3 0,0 0 0,-1 3 0,1-3 0,-1 4 0,0 0 0,0 0 0,1 0 0,-1 0 0,1 0 0,0 0 0,0 0 0,0 0 0,0 0 0,-4 3 0,-1 2 0,-4 3 0,0 1 0,-4-1 0,3 1 0,-7 0 0,2 10 0,-5 17 0,-7 14 0,0 0 0,-7 10 0,6-10 0,-3 0 0,3 3 0,2-24 0,1 2 0,7-16 0,3-1 0,-2-9 0,7-4 0,-3-6 0,4-3 0,0-1 0,0 0 0,0 0 0,0 0 0,0 0 0,0 0 0,4 0 0,-3 0 0,7 0 0,-7 0 0,7 0 0,-7 0 0,7-5 0,-7-1 0,8-5 0,-3-5 0,0 3 0,3-9 0,-3 9 0,4-3 0,1-1 0,-2 10 0,-3-9 0,2 15 0,-3-4 0,0 5 0,-1 0 0,0 0 0,-3 8 0,6 1 0,-2 9 0,4-5 0,0 4 0,11-7 0,-4 3 0,10-4 0,-1 0 0,2 0 0,0 0 0,4 0 0,-4 0 0,6-10 0,-6-7 0,5-6 0,-9-8 0,10 2 0,-15 1 0,7 1 0,-14 7 0,3 5 0,-4 1 0,-1 5 0,-4 0 0,-1 8 0,-12 6 0,6 4 0,-7 4 0,5-8 0,3 3 0,-7-3 0,7 3 0,-7 1 0,7 0 0,-7-4 0,7 3 0,-7-3 0,7 4 0,-7-1 0,7 1 0,-7 0 0,3 0 0,0 0 0,-3 0 0,7 0 0,-7 0 0,3 0 0,0 0 0,-3-4 0,3-1 0,-4-4 0,1 0 0,-1 0 0,0-4 0,0 3 0,-5-3 0,4 0 0,-4 3 0,5-3 0,0 0 0,0 3 0,0-7 0,0 7 0,5-7 0,0 4 0,0-1 0,3-3 0,-3 3 0,0 0 0,3-3 0,-4 3 0,5-4 0,0 0 0,0 0 0,0 0 0,0 1 0,0-1 0,4 5 0,1 0 0,3 4 0,1 0 0,-1 0 0,-3 4 0,-2 0 0,-3 4 0,0 1 0,4-1 0,1 1 0,0 0 0,3 4 0,-3-2 0,1 2 0,2-4 0,-7 0 0,7 0 0,-7 0 0,3 0 0,-1-4 0,-2 3 0,7-7 0,-4 2 0,4-3 0,-3-3 0,-1-2 0,-4-4 0,4 0 0,-3 0 0,3 0 0,0-5 0,-3 4 0,4-4 0,-5 5 0,0 0 0,0 0 0,0 0 0,0 0 0,0 0 0,3 5 0,-2-4 0,3 3 0,-4-4 0,4 4 0,-3-4 0,7 8 0,-3-3 0,3 4 0,0 0 0,1 0 0,-1 0 0,1 0 0,0 0 0,0 0 0,0 0 0,-1 0 0,1 0 0,0 0 0,0 0 0,0 0 0,0 4 0,0-3 0,0 7 0,-1-3 0,1 4 0,0 0 0,0-4 0,0 3 0,-4-4 0,3 1 0,-7 3 0,3-4 0,-4 5 0,0-1 0,0 0 0,0 1 0,-4-1 0,-1 1 0,-3-1 0,-1-3 0,0-2 0,1-3 0,-1 0 0,1 0 0,0 0 0,-1 0 0,1 0 0,-1 0 0,5-3 0,0-2 0,4-3 0,-4-1 0,3 1 0,-3-1 0,4 0 0,0 0 0,0 1 0,0-1 0,0 1 0,4 3 0,1 2 0,3 3 0,0 0 0,0 0 0,1 0 0,-1 0 0,1 0 0,0 0 0,0 0 0,5 0 0,1 0 0,0 0 0,3 0 0,-7 0 0,2 0 0,-4 0 0,0 0 0,0 0 0,0 0 0,0 0 0,0 0 0,0 0 0,-1 0 0,1 0 0,-1 0 0,1 0 0,0 0 0,-1 0 0,1 0 0,0 0 0,-1 0 0,0 0 0,1-4 0,-1 3 0,-3-7 0,3 7 0,-7-7 0,6 7 0,-6-7 0,3 11 0,-8 1 0,0 2 0,-1 5 0,-3-10 0,7 7 0,-6-7 0,6 7 0,-7-7 0,7 7 0,-8-7 0,4 7 0,-3-7 0,3 7 0,-3-7 0,4 3 0,-5-4 0,1 0 0,0 0 0,-1 0 0,1 0 0,0 0 0,3-4 0,1-1 0,0 0 0,3-3 0,-3 3 0,4-4 0,0 0 0,0 0 0,0 0 0,0 1 0,0-1 0,0 0 0,0 0 0,0 0 0,0 0 0,0 0 0,0 0 0,0 0 0,0 0 0,0 7 0,-9 8 0,7 4 0,-7 3 0,9-4 0,0 0 0,-4-1 0,3 1 0,-3 0 0,4-1 0,0 0 0,0 1 0,4-5 0,1 4 0,3-7 0,1 3 0,0-4 0,-1 4 0,1-3 0,0 2 0,0 1 0,0 1 0,0 4 0,0 0 0,0 0 0,0 0 0,-4 0 0,3 0 0,-3 0 0,3 0 0,-3 0 0,3-5 0,-3 4 0,4-3 0,0 0 0,0 3 0,0-3 0,0 4 0,-4 0 0,3-4 0,-3 3 0,0-3 0,3 4 0,-4-4 0,1 3 0,3-8 0,-4 4 0,5-4 0,-5-4 0,0 0 0,-4-5 0,0 0 0,0 0 0,0 0 0,0-5 0,0 4 0,0-4 0,0 5 0,0-5 0,0 4 0,0-4 0,0 5 0,0 0 0,-4 4 0,-1 1 0,-3 4 0,-1 0 0,0 0 0,0 0 0,0 0 0,0 0 0,0 0 0,0 0 0,-5 0 0,4 0 0,-4 0 0,5 0 0,4 4 0,1 0 0,4 5 0,0-1 0,0 0 0,0 0 0,-4 1 0,3-1 0,-6-3 0,6 2 0,-7-6 0,3 7 0,-4-7 0,5 6 0,-4-2 0,4 3 0,-5-3 0,4 3 0,-3-3 0,3 0 0,0 2 0,-3-6 0,7 7 0,-2-4 0,-1 1 0,-1-1 0,0-1 0,-2-2 0,2 3 0,-3-4 0,0 0 0,-1 0 0,1 0 0,-1 0 0,0 0 0,0 0 0,0 0 0,0 0 0,0 0 0,0 0 0,0 0 0,0 0 0,0 0 0,0 0 0,0 0 0,1 0 0,-1 0 0,1 0 0,-1 0 0,1 0 0,0 0 0,0 0 0,-1 0 0,1 0 0,0 0 0,-1 0 0,1 0 0,-1 0 0,0 0 0,0 0 0,0 0 0,0 0 0,0 4 0,0-3 0,0 3 0,0-4 0,0 0 0,1 0 0,-1 0 0,1 0 0,-1 0 0,4 4 0,-2-3 0,2 3 0,-4-1 0,1-2 0,-1 3 0,8-4 0,10-4 0,1 3 0,12-7 0,-12 6 0,9-6 0,1 2 0,7 0 0,0-3 0,4 3 0,-9-5 0,9 5 0,-10-3 0,5 4 0,-6-1 0,-1-3 0,1 8 0,0-3 0,-5 0 0,-1 3 0,-5-3 0,0 4 0,0 0 0,0 0 0,0 0 0,0 0 0,0 0 0,-4-4 0,3 3 0,-4-4 0,5 5 0,-1 0 0,0 0 0,1 0 0,-1 0 0,1 0 0,0 0 0,0 0 0,0 0 0,0 0 0,0 0 0,0 0 0,0 0 0,0 0 0,4 0 0,2 0 0,0 4 0,4-3 0,-9 7 0,9-7 0,-9 3 0,4-4 0,-5 0 0,0 0 0,0 0 0,0 0 0,-1 0 0,1 0 0,-1 0 0,1 0 0,-1 0 0,0-3 0,0-2 0,-3-4 0,3 0 0,-3 4 0,0-3 0,3 3 0,-7-4 0,6 0 0,-6 0 0,3 0 0,0 4 0,-3-3 0,3 4 0,-4 2 0,0 7 0,0 4 0,0 3 0,0-3 0,0-1 0,0 0 0,0 1 0,0-1 0,0 1 0,0-1 0,0 1 0,0 0 0,0 0 0,0 0 0,0 0 0,0 0 0,0-1 0,-3-3 0,-2-1 0,-4-4 0,1 0 0,-1 0 0,1 0 0,0 0 0,-1 0 0,1 0 0,-1 0 0,1-4 0,0 4 0,3-8 0,-2 7 0,6-7 0,-7 7 0,3-3 0,-3 0 0,-1 4 0,5-8 0,-4 7 0,3-3 0,1 0 0,-4 3 0,7-7 0,-7 7 0,4-3 0,-1 0 0,-3 3 0,3-2 0,-3-1 0,-1 3 0,1-7 0,-1 7 0,1-6 0,-1 6 0,1-3 0,3 0 0,2 0 0,3-5 0,0 1 0,0-1 0,-5 5 0,4-4 0,-3 3 0,4 4 0,0 6 0,0 4 0,0 4 0,0-5 0,-7 0 0,1-3 0,-2 3 0,0-7 0,4 7 0,-5-4 0,4 5 0,-3 0 0,-1 0 0,-2 0 0,-3 5 0,0 1 0,3 0 0,-8 4 0,9-9 0,-4 4 0,5-5 0,4 0 0,-3-4 0,3-1 0,-4-4 0,4-4 0,1-1 0,4-3 0,0-1 0,0 1 0,4 3 0,-3-3 0,7 3 0,-7-4 0,3 1 0,0-1 0,-3 0 0,3 0 0,0 5 0,-3-4 0,7 3 0,-8-3 0,8 3 0,-7-3 0,7 4 0,-4-1 0,5 1 0,-1 4 0,0 0 0,1 0 0,-1 0 0,1 0 0,-1-4 0,1-1 0,0 0 0,0-3 0,0 3 0,5-5 0,-4 5 0,4-4 0,-5 4 0,0 0 0,0-3 0,0 7 0,-5-7 0,4 7 0,-3-7 0,4 3 0,0-4 0,0 1 0,-1-1 0,1 0 0,0 4 0,-4-3 0,2 7 0,-2-7 0,4 7 0,-1-7 0,1 4 0,0-1 0,-1-3 0,1 3 0,-1 1 0,1 0 0,-5 0 0,4 3 0,-7-7 0,6 7 0,-2-3 0,0 0 0,3 3 0,-3-3 0,4 4 0,-4-4 0,3 3 0,-3-3 0,4 4 0,5 0 0,-4 0 0,9 0 0,-9 0 0,8 0 0,-8 0 0,4 0 0,-5 0 0,0 0 0,0 0 0,0 0 0,0 0 0,-1 3 0,-3 2 0,-1 3 0,-4 0 0,0 0 0,0 0 0,0 1 0,0-1 0,0 0 0,0 1 0,0-1 0,0 0 0,0 1 0,0 0 0,0-1 0,0 0 0,0 1 0,0-1 0,0 1 0,0 0 0,0 0 0,0-1 0,0 1 0,0 0 0,0-1 0,0 0 0,0 1 0,-4-5 0,3 4 0,-7-7 0,7 6 0,-7-6 0,3 3 0,-3-4 0,-1 0 0,1 0 0,-1 0 0,1 0 0,-1 0 0,1 0 0,-1 0 0,1 0 0,-1 0 0,1 0 0,0 0 0,-1 0 0,1 0 0,3-4 0,-3 3 0,7-7 0,-7 3 0,7-4 0,-7 4 0,3-3 0,0-2 0,-3 0 0,3-4 0,-5 0 0,5 4 0,-4-9 0,4 4 0,-1 0 0,2 1 0,4 0 0,-4 3 0,3-2 0,-3 4 0,4 7 0,7 7 0,-1 0 0,7 3 0,-5-8 0,0 0 0,0 0 0,1 0 0,0 0 0,0 0 0,0 0 0,0 0 0,0 0 0,0 0 0,0 0 0,0 0 0,0 0 0,-1 0 0,1 0 0,-1 0 0,0 0 0,0 0 0,0 0 0,1 0 0,0 0 0,4 0 0,8 0 0,6 0 0,12 0 0,2 0 0,0 0 0,-2 0 0,-7 0 0,-5 0 0,-6 0 0,-7 0 0,-5-4 0,0 3 0,-8-4 0,-9 5 0,-2 0 0,-3 4 0,6-3 0,2 7 0,-4-7 0,0 6 0,0-6 0,4 7 0,-3-7 0,3 7 0,0-3 0,-3 4 0,7-1 0,1-3 0,5-2 0,3-3 0,1 0 0,-1 4 0,1-3 0,0 7 0,0-7 0,-4 7 0,3-7 0,-3 7 0,4-7 0,4 7 0,2-2 0,5 4 0,0-5 0,0 4 0,0-8 0,-5 8 0,3-8 0,-7 7 0,2-7 0,-4 3 0,0-4 0,0 0 0,-4 3 0,-1 2 0,-4 3 0,-4 1 0,-1 0 0,0-1 0,-3-3 0,7 3 0,-7-7 0,3 3 0,-3 0 0,0-3 0,-1 3 0,0-4 0,1 4 0,-2-3 0,1 3 0,-4-4 0,2 0 0,-7 0 0,7 0 0,-8 0 0,9 0 0,-4 0 0,5 0 0,0 0 0,0 0 0,0 0 0,-3 0 0,3 0 0,-3 0 0,4 0 0,-1 0 0,5-4 0,-4 3 0,3-3 0,0 0 0,-2 3 0,6-7 0,-7 7 0,7-7 0,-7 7 0,3-7 0,0 3 0,-3-4 0,3 4 0,0-3 0,-2 7 0,6-7 0,-3 4 0,0-5 0,3 1 0,-2-1 0,3 1 0,3 3 0,13 2 0,5 3 0,12 0 0,0 0 0,-11 0 0,2 0 0,-14 0 0,4 0 0,-5 0 0,0 0 0,0-4 0,-1 3 0,1-4 0,-1 5 0,0 0 0,0 0 0,1 0 0,-1-3 0,1 2 0,-1-7 0,1 7 0,0-7 0,0 7 0,0-3 0,0 4 0,0 0 0,0 0 0,-1 0 0,0 0 0,1 0 0,-1 0 0,0 0 0,1 0 0,0 0 0,0 0 0,0 4 0,-1-3 0,1 6 0,0-6 0,0 7 0,0-7 0,0 3 0,0 0 0,0-3 0,0 3 0,0 0 0,0-3 0,0 3 0,0-4 0,0 4 0,0-3 0,0 3 0,0-4 0,0 4 0,0-3 0,0 3 0,5-4 0,1 0 0,4 5 0,1-4 0,0 3 0,0-4 0,5 0 0,-3 0 0,3 0 0,-5 0 0,0 0 0,0 0 0,-5 0 0,3 0 0,-7 0 0,2 0 0,-4 0 0,0 0 0,0 0 0,0 0 0,0 0 0,0 0 0,-4-4 0,3 3 0,-7-6 0,7 6 0,-3-8 0,0 4 0,3 0 0,-3 1 0,4 0 0,0-1 0,-4-3 0,2 3 0,-2-3 0,4 3 0,-1 1 0,1-4 0,-5 3 0,4 0 0,-3 1 0,0 4 0,-1 0 0</inkml:trace>
  <inkml:trace contextRef="#ctx0" brushRef="#br0" timeOffset="-158458.46">10266 5356 24575,'-19'0'0,"-4"0"0,13 0 0,-4 0 0,5 0 0,1 4 0,-2-3 0,1 7 0,0-7 0,0 7 0,0-3 0,0 0 0,0 3 0,0-7 0,0 7 0,0-3 0,-1 0 0,1-1 0,0 0 0,0-3 0,0 3 0,0 0 0,0-3 0,4 6 0,-3-6 0,3 7 0,0-4 0,-3 1 0,7 3 0,-7-3 0,7 3 0,-7-3 0,7 3 0,-7-3 0,7 3 0,-7-3 0,7 3 0,-7-3 0,7 4 0,-7 0 0,7 0 0,-7 0 0,7 0 0,-3 0 0,0 0 0,3 0 0,-3-1 0,0 1 0,3 0 0,-3 0 0,4 0 0,0 0 0,0-1 0,0 1 0,0 0 0,0 0 0,0 0 0,0 0 0,0 0 0,0 0 0,0 0 0,0 0 0,0 0 0,0 0 0,0 0 0,0 0 0,0 0 0,0 0 0,0 0 0,0-1 0,0 1 0,0 0 0,0 0 0,0 0 0,0 0 0,0 4 0,0 2 0,0 0 0,0 4 0,0-9 0,0 9 0,0-9 0,0 9 0,0-4 0,0 0 0,0 3 0,0-3 0,0 0 0,0 4 0,0-9 0,-5 9 0,4-9 0,-3 4 0,4-5 0,0 0 0,0 4 0,0-2 0,0 2 0,0-4 0,0 0 0,0 0 0,0 0 0,0 0 0,0 0 0,0 0 0,0 0 0,0 0 0,0 0 0,0-1 0,0 1 0,0-1 0,0 1 0,0-1 0,0 1 0,0-1 0,0 1 0,0-1 0,4-3 0,1-1 0,3-1 0,1-2 0,0 7 0,0-7 0,-5 6 0,4-2 0,-3 0 0,4 3 0,0-3 0,0 0 0,0 3 0,0-3 0,0 0 0,0 3 0,0-7 0,0 7 0,0-3 0,5 0 0,-4 3 0,4-7 0,-5 3 0,0 0 0,0-3 0,0 3 0,0 0 0,0-3 0,4 3 0,-2 0 0,7-3 0,-3 3 0,0-4 0,4 0 0,-9 0 0,8 0 0,-7 4 0,7-3 0,-8 3 0,9-4 0,-9 0 0,9 0 0,-9 4 0,4-3 0,0 3 0,-4-4 0,4 0 0,-1 4 0,-2-3 0,2 4 0,1-5 0,-4 0 0,4 0 0,0 0 0,-4 4 0,9-3 0,-4 3 0,0-4 0,3 0 0,-3 4 0,5-3 0,0 4 0,0-5 0,0 4 0,5-3 0,-8 4 0,7-5 0,-9 4 0,5-3 0,0 4 0,0-1 0,-1-3 0,1 3 0,0 1 0,0-4 0,0 3 0,0 1 0,-1-4 0,1 3 0,0-4 0,0 0 0,5 0 0,-3 0 0,3 0 0,-10 0 0,4 0 0,-4 0 0,0 0 0,3 0 0,-7 0 0,7 0 0,-3 0 0,0 0 0,4 0 0,-9 0 0,9 0 0,-9 0 0,9 0 0,-9 0 0,3 0 0,1 0 0,-4 0 0,4 0 0,0 0 0,-4 0 0,9 0 0,-9 0 0,9 0 0,-9 0 0,8 0 0,-7 0 0,2 0 0,-4 0 0,0 0 0,5 0 0,-4 0 0,4 0 0,0 0 0,-4 0 0,4 0 0,0 0 0,1 0 0,0 0 0,3 0 0,-8 0 0,4 0 0,0 0 0,-4-4 0,4 3 0,-5-3 0,0 4 0,0-4 0,0 3 0,5-3 0,-4 4 0,4-4 0,-5 3 0,0-3 0,4 4 0,-2-4 0,2 3 0,-4-3 0,0 4 0,0 0 0,0 0 0,0 0 0,0 0 0,0 0 0,0-4 0,0 3 0,0-3 0,0 4 0,0 0 0,-1-4 0,1 3 0,-1-3 0,1 0 0,0 3 0,0-3 0,-1 0 0,1 3 0,0-3 0,-1 1 0,1 2 0,-4-7 0,3 7 0,-7-6 0,3 2 0,0-4 0,-3 1 0,7 3 0,-7-4 0,6 4 0,-6-4 0,3 0 0,0 4 0,-3-3 0,3 3 0,0 0 0,-3-3 0,7 3 0,-3-4 0,0 0 0,3 4 0,-7-3 0,3 3 0,-4-4 0,0 1 0,0-1 0,0 1 0,0-1 0,0 0 0,0 1 0,0-1 0,0 1 0,0-1 0,0 0 0,0 0 0,0 0 0,0 0 0,0 0 0,0 0 0,0 0 0,0-5 0,0 3 0,0-2 0,0 3 0,0-4 0,0 4 0,0-4 0,0 0 0,0 4 0,0-4 0,0 0 0,0 4 0,0-4 0,0 0 0,0 4 0,0-4 0,0 5 0,0-1 0,0 1 0,0 0 0,0 0 0,0 0 0,0 0 0,0 0 0,0 0 0,0 0 0,0-1 0,0 1 0,0 0 0,0 0 0,0 0 0,0 0 0,0 0 0,0 0 0,0 0 0,0 0 0,0 0 0,0 0 0,0 0 0,0 0 0,0 0 0,0 0 0,0-1 0,0 1 0,0 0 0,0 0 0,0 0 0,0 0 0,-4 0 0,3 0 0,-3 0 0,4 0 0,0 0 0,0 0 0,0 0 0,-4 0 0,3 1 0,-3-1 0,4 1 0,-3-1 0,2 0 0,-7 5 0,7-4 0,-6 3 0,2-4 0,-4 0 0,4 0 0,-3 4 0,3-3 0,-4 3 0,0-4 0,0 4 0,0-3 0,0 3 0,0-4 0,-1 0 0,1 0 0,-5-1 0,4 5 0,-4-3 0,5 2 0,0 1 0,0-3 0,0 7 0,0-7 0,0 7 0,-5-7 0,-1 7 0,0-4 0,2 1 0,4 3 0,0-3 0,-5 4 0,4 0 0,-4 0 0,0 0 0,4 0 0,-9 0 0,9 0 0,-4 0 0,0 0 0,4 0 0,-4 0 0,0 0 0,-1 0 0,-1 0 0,-2 0 0,7 0 0,-7 0 0,7 0 0,-8-4 0,9 2 0,-9-2 0,9 4 0,-9 0 0,9 0 0,-9 0 0,9 0 0,-9 0 0,4 0 0,0 0 0,-4 0 0,4 0 0,-5 0 0,0 0 0,5 0 0,-4 0 0,4 0 0,-5 0 0,5 0 0,-4 0 0,9 0 0,-9 0 0,4 0 0,0-4 0,-4 3 0,4-3 0,0 0 0,1 3 0,0-3 0,4 0 0,-4 3 0,5-3 0,0 4 0,0 0 0,0-4 0,0 3 0,-5-3 0,4 4 0,-4-5 0,5 4 0,-1-3 0,-3 0 0,2 3 0,-3-8 0,1 8 0,2-3 0,-8 0 0,9 3 0,-4-4 0,0 5 0,4-4 0,-4 3 0,0-3 0,4 4 0,-4 0 0,5 0 0,-5 0 0,4 0 0,-4 0 0,5 0 0,0 0 0,0 0 0,0 0 0,-5 0 0,3 0 0,-7 0 0,2 0 0,-4 0 0,5 0 0,-4 0 0,4 0 0,-5 0 0,0 0 0,0 0 0,0 0 0,5 0 0,-4 0 0,9 0 0,-4 0 0,5 0 0,0 0 0,0 0 0,0 0 0,4 0 0,1 0 0</inkml:trace>
  <inkml:trace contextRef="#ctx0" brushRef="#br3" timeOffset="-136615.46">10087 6543 24575,'0'13'0,"0"-1"0,0-4 0,0 0 0,0 1 0,0-1 0,0 1 0,0-1 0,0 0 0,0 1 0,0-1 0,4-3 0,-3 3 0,3-3 0,-4 4 0,0 0 0,4 0 0,-3-1 0,3 1 0,-4 0 0,4-1 0,-3 1 0,7 0 0,-7-1 0,3 1 0,0-4 0,-3 2 0,3-2 0,0 4 0,-3-1 0,6 1 0,-2-1 0,0 1 0,2-4 0,-6 2 0,7-6 0,-7 7 0,7-3 0,-3 0 0,-1 3 0,4-7 0,-3 7 0,4-7 0,-5 7 0,4-7 0,-3 3 0,3-4 0,0 0 0,1 0 0,0 0 0,0 0 0,0 0 0,0 0 0,0 0 0,0 0 0,0 0 0,0 0 0,-1 0 0,1 0 0,0 0 0,0 0 0,-4-4 0,-1-1 0,0-4 0,-3 0 0,3 0 0,0 0 0,-3 0 0,3 0 0,0 0 0,-3 0 0,3 0 0,-4 1 0,0-1 0,0 0 0,0 0 0,0 0 0,0 0 0,0 0 0,0 0 0,0 0 0,0 0 0,0 0 0,-4-1 0,3 2 0,-4-1 0,2 4 0,2-3 0,-7 7 0,4-2 0,-5 3 0,1 0 0,-1 0 0,0 0 0,-5 0 0,4 0 0,-4 0 0,5 0 0,0 0 0,0 0 0,5 3 0,0 2 0,4 3 0,0 0 0,0-7 0,4 2 0,-3-11 0,7 3 0,-7-4 0,7-5 0,-3 4 0,5-4 0,-1 0 0,-4 4 0,4-4 0,-8 5 0,7 4 0,-7-3 0,3 10 0,-4 3 0,0 4 0,0 4 0,0-4 0,0 5 0,0-4 0,0 4 0,0-5 0,0 0 0,0-1 0,-4-3 0,-1-1 0,1 0 0,-4-3 0,3 3 0,-4 0 0,0-3 0,-5 3 0,4 0 0,-9-3 0,9 3 0,-4-4 0,5 4 0,-1-3 0,2 3 0,3-8 0,1-1 0,4-4 0,0 1 0,0-1 0,3 4 0,2 1 0,4 4 0,0 0 0,0 0 0,0 4 0,0-3 0,0 7 0,-1-7 0,1 3 0,-1 0 0,1-3 0,-1 6 0,0-6 0,1 3 0,0 0 0,0 1 0,0 0 0,-1 2 0,1-6 0,-5 7 0,4-7 0,-4 3 0,4-4 0,0 0 0,1 0 0,-1 0 0,0 0 0,-3 4 0,-1-3 0,-4 2 0</inkml:trace>
  <inkml:trace contextRef="#ctx0" brushRef="#br3" timeOffset="-129905.46">11548 6680 24575,'0'13'0,"0"-1"0,0-3 0,0 0 0,0 0 0,0 0 0,0 0 0,0-1 0,0 1 0,0 0 0,0 0 0,0 0 0,0 0 0,0 0 0,0 0 0,0-1 0,0 0 0,0 1 0,0-1 0,0 1 0,0 0 0,0-1 0,-3-3 0,-2-1 0,-4-4 0,1 0 0,-2 0 0,1 0 0,0 0 0,0 0 0,0 0 0,0 0 0,0 0 0,0 0 0,0 0 0,0 0 0,0-4 0,0 3 0,4-7 0,1 3 0,0 0 0,3-3 0,-3 3 0,4-4 0,0 0 0,0 0 0,0 0 0,0 0 0,0 0 0,0 0 0,0 0 0,0 0 0,0 0 0,0 0 0,0 1 0,4 0 0,6 3 0,0 1 0,8 0 0,-8 3 0,9-8 0,-9 8 0,4-4 0,-5 5 0,0 0 0,0-4 0,0 3 0,0-3 0,-1 4 0,-3 4 0,-1 1 0,-4 3 0,0 0 0,0 1 0,-4 0 0,-1-4 0,-4 3 0,-1-3 0,-3 0 0,2-1 0,-2-1 0,4-2 0,0 3 0,4-8 0,1-1 0,4-3 0,0-1 0,4 0 0,-3-1 0,7 1 0,-7 0 0,3 0 0,0 0 0,-3 0 0,7 0 0,-7 5 0,3 0 0</inkml:trace>
  <inkml:trace contextRef="#ctx0" brushRef="#br7" timeOffset="-69311.46">10812 5780 24575,'0'0'0</inkml:trace>
  <inkml:trace contextRef="#ctx0" brushRef="#br7" timeOffset="-57820.46">11320 5808 24575,'-31'0'0,"1"0"0,-3 0 0,-6 0 0,4 0 0,-4 5 0,0-4 0,4 4 0,-4 0 0,6-4 0,1 4 0,-1-5 0,6 0 0,-4 0 0,3 0 0,1 0 0,-4 0 0,10 0 0,-5 0 0,6 0 0,0 0 0,0 0 0,0 0 0,0 0 0,5 0 0,-4 0 0,4 0 0,-5 0 0,5-4 0,1 3 0,0-8 0,4 4 0,-4-4 0,9 0 0,1 1 0,4-1 0,8 5 0,3 0 0,8 4 0,6 0 0,2 0 0,12 0 0,-4 0 0,4 0 0,0 0 0,-5 0 0,5 0 0,-12 0 0,4 0 0,-4 0 0,0 0 0,4 0 0,-10 4 0,5-2 0,-11 6 0,3-7 0,-7 7 0,2-3 0,-4 4 0,0-4 0,0 3 0,-4-3 0,3 4 0,-7 0 0,3 0 0,1 5 0,-4-4 0,3 8 0,-4-3 0,0 5 0,0 0 0,0 0 0,0 5 0,0 2 0,0 6 0,0 0 0,0-1 0,0 1 0,-4-6 0,-2 4 0,-4-10 0,-1 5 0,2-11 0,-1-2 0,1-4 0,-5 1 0,4-1 0,-4-4 0,5-1 0,-5-4 0,-1 0 0,-5 0 0,0 0 0,-6 0 0,-1 0 0,0 0 0,-5-9 0,11-3 0,-5-9 0,6-4 0,3-2 0,6-6 0,6 6 0,5-4 0,0 3 0,0 1 0,0 2 0,0 5 0,0 0 0,0 5 0,4 1 0,6 0 0,5 7 0,0-5 0,4 6 0,-4-4 0,5 5 0,-1 0 0,1 1 0,0 3 0,0-4 0,0 5 0,-5 0 0,4 0 0,-9 0 0,4 0 0,-1 0 0,-3 0 0,9 0 0,-4 0 0,0 0 0,4 5 0,-9 0 0,9 5 0,-4-1 0,4 1 0,1 0 0,0 0 0,0 0 0,0 0 0,0 0 0,-5-1 0,9 1 0,-13-1 0,19 2 0,-18-2 0,12 1 0,-3 0 0,-5 0 0,8 0 0,-9-1 0,5-3 0,0 3 0,0-4 0,-5 4 0,-2 1 0,1-1 0,-4 0 0,4 1 0,-5-5 0,0 2 0,0-6 0,-1 3 0,1-4 0,0 0 0,0 0 0,0 0 0,-1 0 0,1 0 0,0 0 0,0 0 0,0 0 0,-1 0 0,1 0 0,-1 0 0,1 0 0,0 0 0,-1 0 0,1-4 0,-1 0 0,-3-5 0,2 0 0,-6 0 0,7 0 0,-7 0 0,7-1 0,-3 1 0,0 0 0,3 0 0,-3 4 0,0-3 0,3 3 0,-3-4 0,0 0 0,3 0 0,-3 0 0,4 0 0,-4 0 0,2 4 0,-2-3 0,4 7 0,-4-7 0,3 8 0,-7-8 0,2 3 0,1-4 0,-3 0 0,3 0 0,0 0 0,-3 0 0,3 0 0,-4 0 0,0 0 0,0 0 0,0 1 0,0-1 0,0 0 0,0 1 0,0-1 0,0 1 0,0 0 0,-4 3 0,-1 1 0,-4 4 0,0 0 0,0 0 0,0 0 0,-5 0 0,-1 0 0,-5 0 0,0 0 0,0 0 0,0 0 0,0 0 0,5 4 0,1-3 0,5 3 0,0-4 0,4 4 0,-2-3 0,2 3 0,-4-4 0,1 4 0,-6-3 0,3 3 0,-3-4 0,5 4 0,-5-3 0,4 3 0,-4-4 0,5 4 0,0-3 0,0 3 0,4 0 0,-3-3 0,3 7 0,0-4 0,-3 1 0,7 3 0,-3-3 0,4 4 0,0 0 0,0 0 0,0 0 0,0 5 0,0-4 0,0 4 0,0-5 0,0 0 0,0 0 0,0 4 0,4-2 0,1 2 0,9 1 0,1 1 0,10 1 0,-3 3 0,3-3 0,-5 4 0,0-5 0,-5-1 0,-1-5 0,-5 0 0,0 0 0,0 0 0,-1-4 0,1 3 0,0-7 0,-5 6 0,4-6 0,-3 7 0,4-7 0,0 7 0,0-3 0,0 0 0,-5 2 0,4-6 0,-3 7 0,0-3 0,3 3 0,-3 1 0,4 0 0,-1 0 0,1 0 0,0 0 0,0 0 0,0 0 0,0 0 0,-4 0 0,-1 0 0,0-4 0,0-2 0,5-3 0,-1 0 0,1 0 0,-5-4 0,4 3 0,-7-7 0,7 3 0,-7-8 0,7 3 0,-7-3 0,3-1 0,-4 4 0,0-4 0,0 5 0,0-1 0,0 1 0,0 0 0,-4 4 0,-1-2 0,-4 6 0,0-3 0,0 4 0,0 0 0,0 0 0,0 0 0,-5 0 0,4 0 0,-4 0 0,0 0 0,4 0 0,-4 0 0,0 0 0,4 0 0,-4 0 0,4 0 0,1 0 0,0 0 0,0 0 0,1 0 0,-1 0 0,0 0 0,0-4 0,0 3 0,0-4 0,0 5 0,0-3 0,0 2 0,0-3 0,0 0 0,0 3 0,4-7 0,-3 7 0,3-7 0,-4 3 0,0 0 0,0-8 0,3 7 0,-2-8 0,7 5 0,-7 0 0,2-5 0,-3 3 0,4-7 0,-3 7 0,7-7 0,-3 7 0,-1-3 0,4 1 0,-3 2 0,0-7 0,3 7 0,-8-7 0,8 7 0,-8-8 0,4 9 0,-1-9 0,-2 9 0,3-9 0,-5 9 0,1-9 0,-1 9 0,0-9 0,-4 8 0,4-3 0,-4 5 0,5 0 0,-1 0 0,1 4 0,-5-4 0,4 4 0,-4-5 0,5 5 0,-5-3 0,4 7 0,-4-4 0,0 5 0,-1 0 0,-5 0 0,0 0 0,-6 0 0,-15 0 0,5 0 0,-25 0 0,18 0 0,-19 6 0,5 1 0,0 5 0,2 0 0,8 0 0,6 0 0,7-6 0,9 3 0,9-7 0,2 2 0,9 0 0,-3-3 0,7 6 0,-3-2 0,1-1 0,-2 0 0,-9-9 0,-1 0 0,-11-6 0,-1-4 0,-5 3 0,4 1 0,3 1 0,5 5 0,5-1 0,1 2 0,5-1 0,0 4 0,4-7 0,-3 4 0,7-5 0,-7 0 0,3 4 0,-4-3 0,0 2 0,0 1 0,0-3 0,0 7 0,0-7 0,-5 3 0,4 0 0,-9-4 0,9 3 0,-4-3 0,0-1 0,3 5 0,-3-3 0,5 3 0,0 0 0,4-4 0,-3 8 0,7-7 0,-3 4 0,4-5 0,0 0 0,-4 5 0,0 0 0,4 20 0,2 2 0,13 17 0,2-3 0,5 1 0,-1 0 0,1-1 0,-5 1 0,3-6 0,-9-2 0,4-5 0,-6-5 0,1-1 0,-1 0 0,0-4 0,0 4 0,0-5 0,1 4 0,-1-3 0,0 4 0,0 0 0,1-4 0,-1 4 0,0-5 0,-4 0 0,-1 0 0,0 0 0,-3 0 0,3-1 0,-8-3 0,-1 2 0,-8-1 0,2 8 0,-8-3 0,8 3 0,-7-5 0,7 1 0,-7-1 0,7 0 0,-3 1 0,5-5 0,0 3 0,0-7 0,0 3 0,-5-4 0,4 0 0,-4 0 0,5 0 0,-1 0 0,1 0 0,0 0 0,1 0 0,27 0 0,-8 0 0,24 0 0,-9 0 0,1 0 0,5 0 0,1 0 0,0 0 0,-1 0 0,-10 0 0,8 0 0,-13 4 0,3-3 0,-6 4 0,-5-5 0,-4 4 0,3-3 0,-3 3 0,4-4 0,-1 0 0,6 0 0,1 0 0,5 4 0,0-3 0,0 4 0,0-5 0,-1 0 0,-4 4 0,4-3 0,-9 3 0,4-4 0,-5 0 0,-1 0 0,1 3 0,-1-2 0,0 3 0,1 0 0,0-3 0,0 7 0,5-7 0,-4 3 0,9-4 0,-4 4 0,0-3 0,3 8 0,-3-8 0,5 8 0,0-8 0,0 8 0,5-8 0,-8 7 0,7-7 0,-14 3 0,9-4 0,-9 4 0,4-3 0,-6 3 0,-3 0 0,3-3 0,-3 3 0,4-4 0,4 4 0,-3-3 0,9 3 0,-9-4 0,9 0 0,-9 0 0,4 0 0,-5 0 0,-1 0 0,1 0 0,0 0 0,-1 0 0,1 0 0,0 0 0,0 0 0,0 0 0,-1 0 0,1 0 0,-1 0 0,-3-4 0,2-1 0,-2 0 0,0-3 0,3 3 0,-3-4 0,0 0 0,3 4 0,-7-3 0,7 7 0,-7-7 0,7 7 0,-7-7 0,3 3 0,-1-4 0,-2 0 0,7 0 0,-7 0 0,7 0 0,-7-5 0,3 4 0,-4-4 0,0 5 0,0 0 0,0 0 0,0 0 0,0 0 0,0 0 0,0 0 0,0 0 0,0 0 0,0 0 0,0 0 0,0-5 0,0 4 0,0-4 0,-4 0 0,-1 4 0,-10-5 0,5 6 0,-4 0 0,5-1 0,0 5 0,0-3 0,0 3 0,0-4 0,0 4 0,-1-3 0,1 3 0,0 0 0,0-3 0,-5 2 0,4-3 0,-4 4 0,5-4 0,0 4 0,0-4 0,-5 4 0,3-3 0,-3 7 0,5-7 0,0 3 0,0-4 0,0 4 0,-5-4 0,4 4 0,-4 0 0,5-3 0,-5 2 0,3 1 0,-2-4 0,-1 4 0,-1 0 0,-5-4 0,0 8 0,0-8 0,0 8 0,4-8 0,-2 8 0,7-3 0,-7 0 0,7 2 0,-3-2 0,5 4 0,0-4 0,-5 3 0,-1-8 0,0 8 0,-4-8 0,4 8 0,0-7 0,-4 7 0,4-3 0,0 4 0,1-4 0,0 3 0,4-3 0,-4 4 0,5-4 0,0 3 0,1-7 0,-1 7 0,0-6 0,-5 1 0,4-3 0,-9-1 0,9 1 0,-9-1 0,9 5 0,-4-4 0,9 4 0,-3-4 0,6 0 0,-2 0 0,4 1 0,-7 3 0,1 5 0,-6 1 0,3 7 0,0-7 0,0 7 0,0-7 0,1 6 0,3-2 0,-3 3 0,7 1 0,-6-1 0,2 1 0,0 0 0,-4 0 0,4 0 0,0 0 0,1 0 0,0-4 0,3 3 0,-3-3 0,4 3 0,0 1 0,0-1 0,-4 1 0,-1 5 0,-4-4 0,-1 4 0,5 0 0,-3-4 0,7 4 0,-7-5 0,7-1 0,-3 1 0,-5 4 0,7-2 0,-11 2 0,12 1 0,-7-4 0,7 4 0,-3-5 0,4 0 0,0-4 0,0-1 0</inkml:trace>
  <inkml:trace contextRef="#ctx0" brushRef="#br7" timeOffset="-43003.46">12014 5605 24575,'-23'0'0,"1"0"0,6 0 0,-2 0 0,7 0 0,-7-4 0,7 3 0,-3-8 0,5 8 0,0-3 0,0 0 0,0 3 0,0-7 0,0 7 0,-5-2 0,4 3 0,-4-4 0,5 3 0,0-3 0,0 0 0,-5 3 0,4-7 0,-4 7 0,5-8 0,-5 8 0,3-7 0,-2 3 0,3-4 0,1 4 0,0-3 0,4 3 0,-3 0 0,3-3 0,-4 3 0,5-3 0,0-1 0,0 4 0,0 2 0,-5 3 0,0 0 0,0 0 0,-5 4 0,4 1 0,-4 1 0,5-2 0,-5-4 0,4 0 0,-4 0 0,5 0 0,0 0 0,0 0 0,0 0 0,1 0 0,-1 0 0,0 0 0,0 0 0,0 0 0,0 0 0,0 0 0,0 0 0,0 0 0,0 0 0,0 0 0,1 0 0,-1 0 0,0 4 0,0 0 0,0 5 0,0-4 0,4 3 0,-3-7 0,4 3 0,-5-4 0,0 0 0,1 0 0,-1 0 0,0 0 0,0 0 0,0 0 0,0 0 0,0 0 0,0 0 0,0 0 0,0 0 0,1 0 0,-1 0 0,1 0 0,-1 0 0,1 0 0,-1 0 0,0 0 0,1 0 0,-1 0 0,1 0 0,-1 0 0,0 0 0,0 0 0,0 0 0,0 0 0,0 0 0,0 0 0,0 0 0,0 0 0,0 0 0,0 0 0,0 0 0,0 0 0,1 0 0,-1 0 0,1 0 0,-1 0 0,0 0 0,0 0 0,0 0 0,1 0 0,-1 0 0,0 0 0,0 0 0,1 0 0,-1 0 0,0 0 0,1-4 0,-1 3 0,1-3 0,-1 4 0,1 0 0,3-3 0,-3 2 0,3-3 0,-4 4 0,5-4 0,18 11 0,-5-9 0,14 9 0,-14-7 0,-4 4 0,3-3 0,-26 3 0,13-4 0,-19 0 0,15 0 0,0 0 0,0 0 0,0 0 0,0 0 0,0 0 0,0 0 0,0 0 0,1 0 0,-1 0 0,1 0 0,-1 0 0,0 0 0,1 0 0,3 0 0,1 0 0</inkml:trace>
  <inkml:trace contextRef="#ctx0" brushRef="#br7" timeOffset="-27756.462">10122 6271 24575,'0'-23'0,"0"6"0,0-2 0,0 9 0,0-4 0,-5 0 0,4 4 0,-3-4 0,0 4 0,-1 2 0,0-1 0,1 0 0,0 0 0,3 0 0,-3 0 0,4 0 0,-4 0 0,3 0 0,-3 0 0,4 1 0,0-1 0,0 0 0,-4 0 0,3 0 0,-3 0 0,4 0 0,0-1 0,-4 1 0,3 0 0,-3 0 0,4 0 0,0 0 0,0 0 0,0 0 0,0 0 0,0-1 0,0 1 0,0 0 0,0 0 0,0 0 0,0 0 0,0 0 0,0 0 0,0 0 0,0 0 0,-4 3 0,3-2 0,-3 4 0,4-5 0,0 0 0,0 1 0,0-1 0,3 5 0,2 0 0,4 4 0,0 4 0,0 1 0,0 4 0,0 0 0,0 0 0,0 0 0,0 0 0,0 0 0,0 0 0,0 0 0,-1-4 0,1 3 0,-4-3 0,-1 4 0,0-4 0,-3 2 0,7-2 0,-7 4 0,7 0 0,-3 0 0,0 0 0,3 0 0,-2 5 0,3 1 0,5 5 0,-3 0 0,8-5 0,-8 4 0,3-8 0,-4 2 0,3-3 0,-3-1 0,4 0 0,-9 0 0,3 0 0,-7 0 0,7-4 0,-3 3 0,0-3 0,3 4 0,-7 0 0,7-4 0,-7 3 0,7-3 0,-7 4 0,7-4 0,-7 2 0,7-6 0,-3 3 0,3-4 0,0 4 0,1 1 0,5 4 0,1 1 0,0-1 0,-1 0 0,-1-4 0,-2-1 0,2 0 0,-4-3 0,-4 7 0,-1-4 0,0 1 0,-3 3 0,7-3 0,-3 4 0,4-1 0,0 1 0,0 0 0,0 0 0,-4 0 0,2 0 0,-6 0 0,7-4 0,-7 2 0,6-6 0,-2 3 0,4-4 0,0 0 0,0 0 0,-1 0 0,1 0 0,-1 0 0,1 0 0,0 0 0,-1 0 0,1 0 0,0 0 0,0 0 0,0 0 0,0 0 0,0 0 0,0 0 0,0 0 0,0 0 0,0 0 0,0 0 0,0 0 0,0 0 0,-1 0 0,1 0 0,-1 0 0,1 0 0,0 0 0,0 0 0,0 0 0,0 0 0,5 0 0,-4 0 0,8 0 0,-7 0 0,7 0 0,-8 0 0,9 0 0,-9 0 0,4 0 0,0 0 0,-4 0 0,4 0 0,-5 0 0,0 0 0,-1 0 0,0 0 0,1 0 0,0 0 0,-1 0 0,6-5 0,-4 4 0,9-3 0,-9 4 0,4-4 0,-5 2 0,0-2 0,0 4 0,0-4 0,-1 3 0,1-3 0,-1 4 0,1 0 0,0 0 0,0 0 0,5-4 0,-4 3 0,4-4 0,-5 1 0,0 3 0,0-3 0,0 4 0,-1 0 0,1 0 0,0 0 0,-1 0 0,1 0 0,-1 0 0,0 0 0,1 0 0,-1 0 0,1 0 0,0 0 0,0 0 0,0 0 0,0 0 0,-1 0 0,1 0 0,-1 0 0,1 0 0,-1 0 0,1 0 0,-4-4 0,3 3 0,-7-7 0,7 7 0,-7-6 0,3 2 0,0-1 0,1-2 0,0 3 0,3-4 0,-3 0 0,4 0 0,-4 0 0,3 0 0,-3 4 0,4-3 0,-1 3 0,1 0 0,-4-3 0,2 7 0,-6-6 0,7 6 0,-3-8 0,-1 4 0,4-4 0,-3 0 0,4 0 0,0 0 0,0 0 0,5-1 0,-4 5 0,9-4 0,-4 4 0,0-5 0,-1 5 0,-6 1 0,1 0 0,0 3 0,0-4 0,0 1 0,0 3 0,-4-6 0,2 6 0,-6-7 0,7 3 0,-3 0 0,0-3 0,3 7 0,-7-7 0,7 7 0,-7-7 0,7 7 0,-7-7 0,3 4 0,0-1 0,-4-3 0,4 3 0,0 0 0,-3-3 0,3 3 0,0-4 0,-3 0 0,3 1 0,-4-1 0,0 1 0,0-1 0,4 1 0,-3-1 0,3 0 0,-4 1 0,0-1 0,0 0 0,0 0 0,0 1 0,0-2 0,0 2 0,0-1 0,0 0 0,0 0 0,-4 4 0,3-3 0,-7 7 0,3-3 0,-4 4 0,0-4 0,0 3 0,0-3 0,0 4 0,0 0 0,0 0 0,0 0 0,0 0 0,0 0 0,0-4 0,0 3 0,0-3 0,0 4 0,-1 0 0,1-4 0,0 3 0,0-7 0,0 7 0,0-3 0,0 0 0,0 3 0,4-7 0,-3 7 0,3-7 0,-4 8 0,0-8 0,0 3 0,-5-5 0,0 1 0,-1 0 0,2 4 0,4-3 0,0 3 0,0 0 0,0-3 0,0 7 0,0-3 0,4 0 0,-2 3 0,2-2 0,-4 3 0,0-5 0,-5 4 0,4-7 0,-4 7 0,0-3 0,3 4 0,-3 0 0,9-4 0,-3 3 0,3-3 0,-3 4 0,-1 0 0,1 0 0,-1 0 0,0 0 0,0 0 0,-1 0 0,1 0 0,-5 0 0,4 0 0,-4 0 0,5 0 0,0 0 0,0 0 0,1 0 0,-1 0 0,-3 0 0,2 0 0,-7 0 0,1 0 0,-9 0 0,-9 0 0,0 0 0,-6 0 0,8 0 0,5 0 0,-5 0 0,11 0 0,0 0 0,7 0 0,5 0 0,1 0 0,-1 0 0,1 0 0,0 0 0,-1 0 0,0 0 0,0 0 0,0 0 0,0 0 0,0 4 0,-5 1 0,4 4 0,-4 1 0,5-6 0,0 4 0,0-3 0,4 4 0,-3-4 0,7 3 0,-3-3 0,4 3 0,-4 1 0,3-1 0,-7 1 0,7 5 0,-8 1 0,8 5 0,-7-5 0,7 3 0,-8-3 0,8 0 0,-3-1 0,4-5 0,0 0 0,0 0 0,0 0 0,0 0 0,0-1 0,0 1 0,0 0 0,0 5 0,0 1 0,0 5 0,0-5 0,4 3 0,-3-8 0,3 4 0,-4-5 0,4 0 0,-3 0 0,7 0 0,-7-1 0,7 1 0,-7 0 0,3 0 0,0 0 0,-3 0 0,7-1 0,-7 1 0,3 0 0,0-4 0,1-1 0,4-4 0,-1 0 0,1 0 0,-1 0 0,1 0 0,0 0 0,0 0 0,0 0 0,0 0 0,0 0 0,-1 0 0,1 0 0,-1 0 0,-3-4 0,3-1 0,-4-4 0,1 0 0,3 0 0,-7 0 0,3 0 0,-4 0 0,0 0 0,0 0 0,0 1 0,0-2 0,0-3 0,0 2 0,0-2 0,0 3 0,0-4 0,4 4 0,-3-4 0,7 5 0,-7 0 0,7 4 0,-7-2 0,7 6 0,-7-7 0,2 4 0,-3-5 0,0 0 0,-3 0 0,-2 0 0,-9 0 0,-1-1 0,-11 5 0,5 0 0,-5 5 0,11 0 0,1 0 0,5 0 0,0 0 0,0 0 0,-4 0 0,4 0 0,-4 0 0,-1 0 0,-1 5 0,-5 0 0,5 5 0,-4 0 0,4-1 0,0-3 0,-4 2 0,9-7 0,-9 8 0,9-8 0,-9 8 0,9-8 0,-4 8 0,5-8 0,0 3 0,0 0 0,0-3 0,4 6 0,1-2 0,8-1 0,-3 4 0,2-28 0,-7 9 0,3-21 0,-4 17 0,5 1 0,0 5 0,-4 4 0,3-3 0,-6 6 0,6-6 0,-6 4 0,6-5 0,-7 4 0,3-3 0,-4 3 0,0-5 0,0 2 0,0 3 0,4-3 0,-2 3 0,6-4 0,-7 0 0,7 0 0,-7 0 0,3 0 0,-4-5 0,0 4 0,3-4 0,-1 9 0,6-3 0,-3 3 0,4-3 0,-4 3 0,3-3 0,-3 4 0,4-5 0,0 0 0,0 0 0,0 0 0,0 1 0,0-1 0,0 1 0,0-1 0,0 1 0,0-1 0,0 0 0,0-5 0,0 4 0,0-8 0,0 8 0,0-3 0,0 4 0,0 0 0,0 0 0,-4 5 0,3-4 0,-6 7 0,6-6 0,-7 2 0,2-9 0,1-1 0,-8-5 0,11 4 0,-11 3 0,8 3 0,-4 1 0,4 0 0,-4 4 0,8 5 0,-3 8 0,8-3 0,-3 7 0,7-8 0,-3 5 0,0 0 0,3-4 0,-3 3 0,0-3 0,3 4 0,-3 0 0,4 0 0,-4 0 0,3 0 0,-3 0 0,4 0 0,-1 0 0,-3 0 0,3 0 0,-3 0 0,0 0 0,3 0 0,-7-1 0,3 1 0,0-4 0,-14-1 0,7-4 0,-14 0 0,8 0 0,0 0 0,0 0 0,0 0 0,0 0 0,0 0 0,-4 0 0,3 0 0,-3 0 0,4 0 0,4 0 0,1 0 0</inkml:trace>
  <inkml:trace contextRef="#ctx0" brushRef="#br7" timeOffset="-20773.462">11314 6339 24575,'0'-29'0,"0"2"0,0 1 0,0 5 0,0-11 0,0 5 0,0 0 0,0-4 0,0 9 0,0-3 0,0 5 0,0 0 0,0 5 0,-4 1 0,3 5 0,-7-1 0,-2 1 0,-5-1 0,-5 5 0,0 0 0,0 5 0,0 0 0,-6 0 0,5 0 0,-10 0 0,9 0 0,-9 0 0,10 5 0,-5 0 0,6 5 0,0 0 0,5-1 0,-4 1 0,4 0 0,-5 4 0,0-3 0,0 3 0,0 1 0,-6 1 0,5 0 0,-10 4 0,4-8 0,0 3 0,-5 1 0,11-5 0,0 4 0,7-6 0,5-4 0,0-1 0,4-11 0,5 1 0,15-12 0,7 6 0,11-8 0,0 8 0,6-10 0,2 9 0,13-4 0,-4 10 0,12-5 0,-5 5 0,-7 0 0,3 1 0,-19 6 0,-1 0 0,-7 0 0,-6 0 0,-5 0 0,-1 0 0,-5 0 0,0 0 0,-1 0 0,1 0 0,0 0 0,0 0 0,5 0 0,1 0 0,5 0 0,5 0 0,2 0 0,6 0 0,-6 0 0,4 0 0,-10 0 0,5 0 0,-1 0 0,-9 0 0,9 0 0,-10 0 0,0 0 0,3 0 0,-3 0 0,5 0 0,0 0 0,0 0 0,5 0 0,-3 0 0,9 0 0,-10 0 0,10 0 0,-9 0 0,3 0 0,-5-4 0,0 3 0,-5-4 0,-1 5 0,-5-4 0,0 3 0,0-3 0,-1 4 0,6-4 0,-4 3 0,4-8 0,-5 8 0,0-3 0,0 4 0,0-4 0,0 3 0,0-3 0,-37 4 0,10 0 0,-33 0 0,11 0 0,6 0 0,-5 0 0,6 5 0,6 0 0,6 1 0,2 3 0,9-8 0,-4 4 0,6-5 0,-1 4 0,0-3 0,-5 7 0,4-7 0,-9 8 0,4-4 0,0 1 0,1 2 0,5-7 0,0 3 0,-1-4 0,5 4 0,1 1 0,0 3 0,-1 1 0,-4 0 0,0 5 0,-1 1 0,0 4 0,4 1 0,-3 0 0,8-5 0,-7-1 0,7-5 0,-3 0 0,4 0 0,0 0 0,0-1 0,0 0 0,0 1 0,0-1 0,0 0 0,0 1 0,0-1 0,0 1 0,0 0 0,0 0 0,0 0 0,0 0 0,0 0 0,0 0 0,0 0 0,0 0 0,-8-4 0,3-1 0,-8-4 0,4 0 0,0 0 0,1 0 0,-1 0 0,1 0 0,-1 0 0,0 0 0,0 0 0,0 0 0,-1 0 0,1 0 0,0 0 0,0 0 0,4-4 0,-2 3 0,2-3 0,-3 4 0,-1 0 0,0 0 0,0 0 0,0 0 0,0 0 0,0 0 0,1 0 0,0 0 0,-1 0 0,0 0 0,1 0 0,-2 0 0,1 0 0,0 0 0,0 0 0,0 0 0,0 0 0,0 0 0,0 0 0,0-4 0,0 3 0,0-3 0,0 4 0,0 0 0,0-4 0,0 3 0,-1-3 0,1 4 0,0 0 0,1 0 0,-1 0 0,1 0 0,-1 0 0,0 0 0,0 0 0,0 0 0,0 0 0,-5 0 0,4 0 0,-4 0 0,4 0 0,1 0 0,1 0 0,-1 0 0,0 0 0,1 0 0,-1 0 0,0 0 0,0 0 0,0 0 0,0 0 0,0 0 0,0 0 0,-1 0 0,1 0 0,0 0 0,0 0 0,0-4 0,-5 3 0,4-3 0,-9-1 0,9 4 0,-9-8 0,4 8 0,-5-8 0,0 8 0,5-8 0,1 8 0,5-3 0,-1 0 0,2 3 0,-1-3 0,0 4 0,0-4 0,0 3 0,0-3 0,0 0 0,0 3 0,0-3 0,0 0 0,-1 3 0,1-3 0,0 0 0,0 3 0,0-3 0,0 0 0,0 3 0,0-3 0,0 4 0,0 0 0,-1-4 0,2 3 0,-1-3 0,0 0 0,0 3 0,-5-8 0,4 8 0,-4-4 0,5 1 0,0 3 0,0-3 0,0 4 0,0-3 0,0 2 0,0-3 0,0 4 0,0 0 0,1 0 0,3 0 0,1 0 0</inkml:trace>
  <inkml:trace contextRef="#ctx0" brushRef="#br8" timeOffset="-1339.46">10338 5583 24575,'-22'0'0,"5"0"0,-2 0 0,9 0 0,-4 0 0,5 0 0,0 0 0,1 0 0,-1 0 0,1 0 0,-1 0 0,0 0 0,0 0 0,0 0 0,1 0 0,-1 0 0,0 0 0,1 4 0,-1-3 0,0 7 0,0-3 0,-1 0 0,5 3 0,-3-3 0,3 0 0,0 3 0,-3-7 0,3 3 0,0 0 0,1 1 0,0 0 0,-1 3 0,0-3 0,1 4 0,0 0 0,-1-4 0,0 3 0,-4-3 0,4 3 0,0 1 0,-3 0 0,7 0 0,-7 0 0,7 0 0,-3-1 0,4 1 0,0 0 0,0 0 0,0 0 0,0-1 0,0 1 0,0 0 0,0 0 0,0 0 0,0 0 0,0 0 0,4 0 0,1-4 0,4 3 0,0-3 0,0 3 0,0-3 0,-4 3 0,2-3 0,-2 4 0,0-1 0,2-3 0,-2-1 0,0 0 0,2-3 0,-2 3 0,3-4 0,1 0 0,0 0 0,0 0 0,0 0 0,0 0 0,0 0 0,0 0 0,0 0 0,4 0 0,-2 0 0,7 0 0,-8 0 0,9 0 0,-9 0 0,4 0 0,-5 0 0,5 0 0,-4 0 0,4 0 0,-5 0 0,0 0 0,-1 0 0,1 0 0,0 0 0,0 0 0,-1 0 0,1 0 0,-1 0 0,1 0 0,0 0 0,-4-4 0,2 3 0,-6-7 0,3 3 0,-4-4 0,0 0 0,0 0 0,0 0 0,0 0 0,0-5 0,0 4 0,0-9 0,0 9 0,0-4 0,0 0 0,0 4 0,0-4 0,0 5 0,0 0 0,0-1 0,0 2 0,0-1 0,0 0 0,0 1 0,0-1 0,0 1 0,0-1 0,-3 0 0,2 0 0,-3 0 0,0 4 0,3-2 0,-7 6 0,3-3 0,-3 4 0,-1 0 0,0 0 0,0 0 0,-5 0 0,4 0 0,-9 0 0,9 0 0,-4 0 0,5 0 0,-5 4 0,3-3 0,-3 3 0,1 1 0,2-4 0,-3 3 0,5 0 0,0-3 0,5 3 0,0-4 0</inkml:trace>
  <inkml:trace contextRef="#ctx0" brushRef="#br8" timeOffset="74385.54">10914 5729 24575,'-13'0'0,"-4"0"0,6 0 0,-3 0 0,5 0 0,0 0 0,0 0 0,1 0 0,-1 0 0,0 0 0,1 0 0,-1 0 0,0 0 0,0-4 0,0 3 0,0-3 0,0 4 0,0 0 0,0 0 0,-1 0 0,1-4 0,0 3 0,0-3 0,0 4 0,0-4 0,1 3 0,-1-3 0,4 0 0,-2 3 0,6 0 0,-3 6 0,4 9 0,0-4 0,4 4 0,-3 0 0,7-4 0,-7 3 0,7-4 0,-7 0 0,3 0 0,0 0 0,-3 0 0,3 0 0,0 0 0,-3 0 0,6 0 0,-6 0 0,3-1 0,-4 1 0,0 0 0,0-1 0,0 1 0,0-1 0,0 0 0,0 0 0,0 0 0,4-3 0,1-1 0,3-4 0,1 0 0,0 0 0,0 0 0,0 0 0,0 0 0,0 0 0,0 0 0,0 0 0,0 0 0,0 0 0,0 0 0,0 0 0,0 0 0,0 0 0,-1 0 0,1 3 0,0-2 0,-1 3 0,1-4 0,-1 0 0,1 0 0,-1 0 0,-3 4 0,2-3 0,-6-1 0,3-5 0,-4-4 0,0 1 0,0-2 0,0 1 0,0 0 0,0 0 0,0 1 0,0-1 0,0 0 0,0 1 0,0-1 0,0 1 0,0-1 0,0 0 0,-4 4 0,3-2 0,-3 2 0,4-4 0,0 4 0,0 1 0</inkml:trace>
  <inkml:trace contextRef="#ctx0" brushRef="#br8" timeOffset="80409.54">11369 5774 24575,'-9'0'0,"1"0"0,-2 0 0,2 0 0,-1 0 0,0 0 0,0 0 0,0 0 0,0 0 0,0 0 0,1 0 0,-1 0 0,0 0 0,0 0 0,0 0 0,1 0 0,-1 0 0,0 0 0,1 0 0,-1 0 0,0 0 0,0 0 0,0 0 0,1 0 0,-1 0 0,4-4 0,-3 3 0,3-3 0,0 11 0,2-1 0,3 6 0,0 2 0,0 1 0,0 0 0,0-1 0,0 0 0,0-4 0,0 4 0,0-1 0,0-2 0,0 2 0,0-4 0,0 0 0,0 0 0,0 0 0,3-4 0,7-1 0,0-4 0,3 0 0,1 0 0,-4 0 0,4 0 0,0 0 0,-4 0 0,4 0 0,-5-4 0,0 3 0,0-4 0,0 5 0,0 0 0,0 0 0,0 0 0,-1 0 0,1 0 0,-1 0 0,0 0 0,1 0 0,-1 0 0,1 0 0,-1 0 0,1 0 0,-1 0 0,-3-3 0,-2-2 0,-7-3 0,3-1 0,-3 0 0,4 0 0,-4-1 0,3 1 0,-3 1 0,4-1 0,0 0 0,0 1 0,-4 3 0,3-2 0,-7 6 0,7-7 0,-2 4 0,-1-1 0,3-2 0,-7 2 0,7 0 0,-3 2 0</inkml:trace>
  <inkml:trace contextRef="#ctx0" brushRef="#br8" timeOffset="83833.54">11853 5803 24575,'-9'0'0,"0"0"0,-4 0 0,2 0 0,-3 0 0,5 0 0,0 0 0,0 0 0,0-4 0,0 3 0,0-4 0,0 5 0,0 0 0,0 0 0,0 0 0,0 0 0,1-3 0,-1 2 0,1-3 0,-1 0 0,1 3 0,3 1 0,1 10 0,4 4 0,0 6 0,0 0 0,0-5 0,0 4 0,0-4 0,0 5 0,0-5 0,0 3 0,0-8 0,0 4 0,0 0 0,0-4 0,0 4 0,0-6 0,0 1 0,4-4 0,1-2 0,3-3 0,6-4 0,-4 3 0,4-8 0,-5 8 0,0-3 0,0 4 0,0 0 0,0 0 0,0 0 0,0 0 0,0 0 0,0 0 0,0 0 0,-1 0 0,1 0 0,0 0 0,0 0 0,0 0 0,0 0 0,0 0 0,0 0 0,0 0 0,0 0 0,0 0 0,0 0 0,0-4 0,-4-1 0,-5 0 0,-1-7 0,-6 10 0,6-11 0,-8 8 0,5 0 0,-1-3 0,1 3 0,0 0 0,3-2 0,-2 2 0,-1-4 0,3 1 0,-3-1 0,4 4 0,0 1 0</inkml:trace>
  <inkml:trace contextRef="#ctx0" brushRef="#br9" timeOffset="156366.539">3696 5292 24575,'0'8'0,"0"1"0,0 0 0,0 0 0,0 0 0,0 0 0,0 0 0,0 0 0,0 0 0,0 0 0,0 0 0,0 0 0,0-1 0,0 1 0,0 5 0,0-4 0,0 4 0,0-5 0,0 0 0,0 0 0,0 0 0,0 0 0,4-4 0,0-1 0,1 0 0,3-4 0,-3 8 0,0-3 0,2 3 0,-6 1 0,7-4 0,-7 3 0,7-3 0,-3 4 0,0 0 0,3-5 0,-4 4 0,5-7 0,0 6 0,-1-2 0,-3 3 0,3-3 0,-3 3 0,4-7 0,-1 6 0,1-6 0,0 7 0,0-7 0,0 3 0,-1 0 0,1-3 0,0 3 0,-4-8 0,-2-1 0,-3-8 0,0 3 0,0-4 0,0 5 0,0 0 0,0 0 0,0 0 0,0 0 0,0 0 0,0 1 0,0-1 0,-4 1 0,4-1 0,-4 1 0,4-1 0,-4 0 0,3 0 0,-7-1 0,7 2 0,-3-2 0,4 2 0,-5 3 0,4-3 0,-3 3 0,1 0 0,2-3 0,-7 7 0,3-2 0,-3-1 0,-1 3 0,0-3 0,0 4 0,0 0 0,5 4 0,0 1 0,4 3 0,0 1 0,0 0 0,0 0 0,0 0 0,0-1 0,0 1 0,0-1 0,0 1 0,0 0 0,4 0 0,1 5 0,4-4 0,1 9 0,-1-9 0,1 4 0,-5-5 0,3 0 0,-3 0 0,3 0 0,1-4 0,-4-5 0,3-5 0,-7-4 0,7-5 0,-7 4 0,8-9 0,-8 9 0,8-9 0,-8 9 0,3-4 0,-4 0 0,0 4 0,0-4 0,0 5 0,0 0 0,0 0 0,0 0 0,0 0 0,0 0 0,0 0 0,0 0 0,0-1 0,-3 2 0,2-2 0,-7 6 0,3 0 0,0 0 0,-2 3 0,2-3 0,-4 0 0,0 3 0,-5-7 0,4 2 0,-9 1 0,9-3 0,-4 3 0,4 0 0,1-3 0,1 7 0,3-7 0,-3 7 0,7 0 0,-2 6 0,3 3 0,0 0 0,0 1 0,0-1 0,0 1 0,0 0 0,0 0 0,0 0 0,0 0 0,0 5 0,0-4 0,0 8 0,0-7 0,0 2 0,0-4 0,0 0 0,0 0 0,0 0 0,0-1 0,0 1 0,0 0 0,3-1 0,-2 0 0,7-3 0,-3 3 0,4-3 0,-1 4 0,1 0 0,0 0 0,0-4 0,-4 3 0,3-7 0,-4 3 0,5-4 0,-1 0 0,1 0 0,-1 0 0,0 0 0,-3-4 0,2-1 0,-6-4 0,3 0 0,-4 0 0,0 0 0,0 0 0,0 0 0,0 0 0,0 0 0,0 0 0,0 0 0,0 1 0,0-1 0,0 1 0,0-1 0,0 1 0,0-1 0,-4 0 0,3 0 0,-7 0 0,7 0 0,-7 0 0,7 0 0,-3 0 0,4 1 0,0-1 0,0 1 0,0-1 0,0 1 0,0-1 0,0 1 0,0-1 0,0 0 0,0 1 0,-3 3 0,2-3 0,-7 7 0,4-3 0,-1 0 0,-2 3 0,6-7 0,-7 3 0,3 0 0,-3 1 0,0 4 0,-1 0 0,5 4 0,-4-3 0,7 6 0,-6-2 0,2 4 0,0-1 0,1 1 0,4-1 0,0 0 0,0 1 0,0-1 0,0 1 0,0-1 0,-3 0 0,2 1 0,-3-1 0,0 0 0,3 1 0,-3 0 0,4-1 0,-4 1 0,3-1 0,1-3 0,4-1 0,5-4 0,-1 0 0,1 0 0,-1 0 0,0 4 0,1 0 0,-1 5 0,-3-1 0,-2 1 0,1-4 0,-3 2 0,3-2 0,-4 3 0,0-3 0,0-1 0</inkml:trace>
  <inkml:trace contextRef="#ctx0" brushRef="#br10" timeOffset="176756.54">3905 5760 24575,'0'8'0,"0"1"0,0 0 0,0 0 0,0 0 0,0-1 0,0 0 0,0 1 0,0 0 0,0 0 0,0 0 0,0 0 0,0 0 0,0 0 0,0-1 0,0 1 0,0 0 0,3-4 0,-2 3 0,3-3 0,-4 4 0,0-1 0,0 6 0,0 1 0,4 5 0,-3 0 0,4-5 0,-5-1 0,0-5 0,0 0 0,0 0 0,0-1 0,-4-3 0,-1-1 0,-3-8 0,-1 3 0,-5-3 0,4 0 0,-4 3 0,5-7 0,0 7 0,-5-8 0,3 8 0,-3-7 0,5 2 0,0 1 0,4-3 0,-3 7 0,3-3 0,0 0 0,-2 3 0,-1-3 0,2-4 0,-5 6 0,6-6 0,-4 4 0,0 3 0,0-6 0,0 6 0,5-7 0,-4 7 0,7-6 0,-2 3 0,-2-1 0,4-3 0,-3 4 0,4-5 0,0 0 0,0 1 0,0-1 0,0 0 0,0 0 0,0 1 0,0-1 0,0-3 0,0 2 0,0-2 0,0 4 0,0-1 0,0 0 0,4 0 0,-3 1 0,3-1 0,-4 0 0,0 0 0,4 0 0,-3 0 0,3 0 0,0 0 0,-3 0 0,7 4 0,-8-3 0,8 7 0,-4-3 0,5 4 0,-1 0 0,0 0 0,-3 4 0,2-3 0,-6 7 0,6-7 0,-2 2 0,-1 1 0,0 1 0,-4 4 0,-4-1 0,3 0 0,-3 1 0,1-1 0,-2-3 0,0 2 0,2-2 0,3 3 0,-4-3 0,3 2 0,-3-2 0,4 3 0,0 0 0,-4-3 0,3 2 0,-3-2 0,4 3 0,0 0 0,0 0 0,0 1 0,0-1 0,0 1 0,4 0 0,1-1 0,4 1 0,-5 0 0,4 0 0,-3-4 0,0 2 0,2-6 0,-3 3 0,1-7 0,-1-2 0,-4-3 0,0-1 0,0 1 0,0-1 0,0 0 0,0 0 0,0 1 0,0-2 0,0 2 0,0-1 0,0 1 0,0-1 0,0 0 0,0 1 0,0 0 0,3 3 0,-2-3 0,3 4 0,-4-5 0,0 0 0,0 1 0,0-1 0,0 0 0,-4 5 0,3-4 0,-6 7 0,2-6 0,-4 6 0,5 0 0,0 6 0,4 3 0,0 1 0,0 0 0,0 0 0,0 0 0,0 0 0,0 0 0,0-1 0,0 1 0,4 0 0,-3-1 0,6 1 0,-6-1 0,6 0 0,-6 1 0,7-5 0,-3 0 0,-1 0 0,4-3 0,-7 6 0,7-6 0,-4 6 0,-3-6 0,-2 3 0,-7-4 0,0 0 0,3-4 0,-2 0 0,6-5 0,-3 8 0,4-2 0,0 3 0,0-5 0,0-3 0,0-1 0,0 0 0,0 0 0,0 1 0,0-2 0,0 2 0,0-1 0,0 0 0,0 0 0,0 0 0,0 0 0,0 0 0,0 0 0,0 1 0,4 3 0,0 1 0,4 4 0,1 0 0,-1 0 0,1 0 0,-1 4 0,-3 1 0,3 4 0,-3 0 0,0 0 0,3 0 0,-7 0 0,3 0 0,-4-1 0,0 1 0,0-1 0,0 0 0,0 0 0,-4-3 0,-1 2 0,-3-2 0,3 3 0,-3-3 0,7 2 0,-7-2 0,7 4 0,-6-1 0,6 0 0,-3 1 0,4-1 0,0 1 0,0-1 0,0 0 0,0-7 0,0-6 0,0-4 0,0-3 0,0 2 0,0 2 0,0-1 0,0 0 0,0 0 0,0 1 0,0-1 0,0 0 0,0 1 0,0-1 0,0 1 0,0-1 0,0 0 0,-8 4 0,6-3 0,-6 4 0,8-5 0,0 0 0,0 1 0,-4 3 0,3-2 0,-7 6 0,7-7 0,-3 4 0,4-5 0,0 8 0,4 6 0,-3 5 0,7 2 0,-3-3 0,0 5 0,-1-8 0,-4 3 0</inkml:trace>
  <inkml:trace contextRef="#ctx0" brushRef="#br11" timeOffset="-172560.19">3646 6044 24575,'0'6'0,"0"-1"0,0-1 0,0 0 0,0 0 0,0 0 0,0 0 0,0 1 0,0-1 0,0 0 0,0 0 0,0 0 0,0 0 0,0 0 0,0-1 0,0 1 0,0 0 0,0 0 0,0 0 0,0 0 0,0 2 0,0-1 0,0 1 0,0-2 0,0 0 0,0 1 0,0-1 0,0 0 0,0 0 0,0-1 0,0 1 0,0 0 0,0 0 0,0 0 0,0 0 0,0-1 0,1 0 0,2 0 0,0-1 0,0 2 0,-1 0 0,-1 1 0,0-1 0,2-2 0,-1 0 0,2-2 0,0 0 0,-2-2 0,2 0 0,-2-5 0,2 3 0,-1-3 0,0 5 0,-2-2 0,2 2 0,0 0 0,-1-2 0,1 4 0,-1-2 0,2 2 0,0 0 0,0 0 0,0 0 0,0 0 0,0 0 0,0 0 0,0 0 0,0 0 0,-1 0 0,1 0 0,0 0 0,0 0 0,0 0 0,1 0 0,-1 0 0,-1 0 0,0-2 0,-2 0 0,-2-2 0,0 0 0,-1 0 0,2 0 0,0 0 0,0 0 0,0 0 0,0 0 0,0 1 0,0-1 0,0 0 0,0 0 0,0 0 0,-1 2 0,0-2 0,-1 2 0,1 0 0,0-2 0,-2 2 0,2-2 0,-1 0 0,1 2 0,0-1 0,-1 1 0,2-2 0,0 0 0,-1 0 0,-2 2 0,0 0 0,-1 2 0,2 2 0,-2 0 0,4 2 0,-2 0 0,0 0 0,2 0 0,-2 0 0,2 0 0,0-1 0,-2 0 0,2 0 0,-4-1 0,4 2 0,-4 2 0,3-1 0,-3 3 0,4-3 0,-4 1 0,4-2 0,-2 0 0,0 0 0,1 0 0,0-3 0,1-5 0,0 0 0,0-4 0,0 4 0,0 4 0,0 4 0,0 0 0,0 3 0,0-3 0,0-3 0,0-6 0,0 1 0,0-4 0,-2 4 0,1 0 0,-2 0 0,3 0 0,-2 0 0,2 0 0,0 0 0,0 0 0,-2 2 0,2-2 0,-2 2 0,2-2 0,0 0 0,0 0 0,0 0 0,0-2 0,0 1 0,0-1 0,0 1 0,0 1 0,0 0 0,0 0 0,0 0 0,0 0 0,0 0 0,-2 2 0,2 2 0,-2 2 0,2 2 0,0 0 0,0 0 0,0 0 0,0-1 0,0 1 0,0 0 0,0 0 0,0-1 0,0 2 0,0 6 0,0-5 0,0 5 0,2-9 0,0 0 0,2-2 0,0 0 0,0 0 0,0 0 0,0 0 0,0 0 0,0 0 0,0 0 0,0 0 0,0 0 0,0 0 0,0 0 0,-1 0 0,1 0 0,0 0 0,0 0 0,2 0 0,-1 2 0,3-2 0,-3 2 0,1 0 0,-2-2 0,0 2 0,0-2 0,0 0 0,0 0 0,0 0 0,-1 0 0,1 0 0,0 0 0,-3 0 0,-5 0 0,-1 0 0,-2 0 0,3 0 0,0 0 0,0 0 0,1 0 0,-1 0 0,0 0 0,0 0 0,0 0 0,2-2 0,-2 2 0,2-2 0,-2 2 0,4 0 0,4 0 0,0 2 0,2 0 0,-3 0 0,-2 2 0,2-4 0,-2 4 0,2-2 0,-2 2 0,2 0 0,0 0 0,1 0 0,-2 0 0,1-2 0,-2 2 0,2-4 0,-1 2 0,2-2 0,0 0 0,-2-2 0,-1 0 0,-1-2 0,2 2 0,-1-1 0,0 1 0,-1-2 0,0 0 0,0 0 0,0 0 0,0 1 0,0-1 0,2 2 0,-2-1 0,2 1 0,-2-2 0,0 0 0,0 0 0,-1 2 0,-1 0 0,0 4 0,-2-2 0,4 4 0,-2-2 0,0 2 0,0 0 0,-4 0 0,1 3 0,-4 0 0,4 2 0,-3-2 0,3-1 0,-2-2 0,3 0 0,0 0 0,0-1 0,2 0 0,-2-3 0,4 4 0,-2-2 0,2 2 0,1-2 0,2-1 0,0-1 0,1 0 0,1 0 0,-1 0 0,0 0 0,0 0 0,0 0 0,0 0 0,0 0 0,0 0 0,0 0 0,0-2 0,0 2 0,0-2 0,3 2 0,-3 0 0,2 0 0,-2-2 0,1 2 0,-1-2 0,0 2 0,0-2 0,0 2 0,0-4 0,0 4 0,0-2 0,-2 0 0,2 1 0,-2-2 0,2 2 0,0-2 0,0 2 0,0-2 0,0 0 0,0 1 0,0-1 0,0 2 0,0-3 0,1 4 0,-1-2 0,0 0 0,0 0 0,-4 0 0,0 0 0,-4 2 0,0 0 0,0 0 0,0 0 0,0 0 0,1 0 0,-1 0 0,2 2 0,-2-2 0,2 2 0,0 0 0,-2-2 0,2 2 0,0-1 0,-2 0 0,2 0 0,-2-1 0,2 2 0,-1-2 0,1 2 0,-2-2 0,2 2 0,-2-2 0,2 2 0,-2-2 0,1 0 0,0 2 0,0-2 0,1 2 0,-2-2 0,2 1 0,-2 0 0,4 2 0,-2-1 0,2 2 0,0 0 0,-1 0 0,0-1 0,-1 1 0,1-2 0,0 2 0,-1-2 0,1 0 0,0 2 0,-2-4 0,0 2 0,1-1 0,-1 0 0,0 2 0,-1-2 0,1 0 0,0 1 0,0-1 0,1 0 0,-2 1 0,0-2 0,0 4 0,0-4 0,0 4 0,0-4 0,0 2 0,0-2 0,0 0 0,0 0 0,0 0 0,0 0 0,1 2 0,-1-2 0,3 2 0,5-2 0,1 0 0,3 0 0,-4-2 0,0 2 0,0-2 0,0 2 0,0 0 0,0 0 0,0 0 0,0 0 0,0 0 0,0 0 0,0 0 0,0 0 0,0 0 0,0 0 0,0 0 0,0-2 0,0 2 0,-2-4 0,2 2 0,-4-2 0,2 0 0,-2 0 0,1 2 0,1 0 0,2 2 0,0 0 0,0 0 0,0-1 0,-1 0 0,1-1 0,0 2 0,-2-1 0,1 0 0,-2-2 0,2 2 0,-1-2 0,2 3 0,0-4 0,0 4 0,0-4 0,1 3 0,-1 0 0,0-1 0,0 1 0,0-1 0,-2 1 0,0-1 0,-4-1 0,0 7 0,-2-3 0,2 6 0,-2-6 0,2 2 0,-2-2 0,-1 2 0,1-1 0,0 1 0,0 0 0,0-1 0,0 1 0,0-2 0,2 1 0,-1-2 0,0 2 0,1 0 0,-1-1 0,0 2 0,-1-3 0,2 4 0,-1-4 0,0 2 0,1 0 0,-2-1 0,4 2 0,-4-3 0,4 4 0,-4-4 0,2 4 0,-2-4 0,0 2 0,2 0 0,-1-2 0,1 2 0,-2-2 0,0 2 0,0-2 0,0 2 0,2 0 0,-2-2 0,2 2 0,-2-2 0,0 0 0,0 2 0,0-2 0,0 2 0,0 0 0,0-2 0,0 2 0,0 0 0,0-2 0,0 2 0,0 0 0,0-2 0,0 2 0,0 0 0,0-2 0,0 2 0,4-2 0,4 0 0,0 0 0,4 0 0,-4 0 0,0 0 0,0 0 0,0 0 0,0 0 0,0 0 0,0 0 0,-1 0 0,2 0 0,-2 0 0,1 0 0,0 0 0,0 0 0,0 0 0,0 0 0,0 0 0,0 0 0,0 0 0,0 0 0,-1 0 0,1 0 0,0 0 0,0 0 0,0 0 0,0 0 0,0 0 0,0 0 0,0 0 0,0 0 0,0 0 0,0 0 0,0 0 0,-1 0 0,1 0 0,0 0 0,0 0 0,0 0 0,0 0 0,0 0 0,0 0 0,-1 0 0,1 0 0,0 0 0,0 0 0,0 0 0,-4 0 0,-2-3 0,0 0 0,-2-2 0,3 3 0,0-2 0,-1 2 0,2-2 0,0 0 0,0 0 0,-2 2 0,2-2 0,-2 4 0,2-2 0</inkml:trace>
  <inkml:trace contextRef="#ctx0" brushRef="#br9" timeOffset="-145100.189">3753 6342 24575,'0'11'0,"0"-1"0,0-1 0,0 0 0,0-2 0,0 1 0,0-3 0,0 4 0,0-5 0,0 2 0,0-2 0,0 0 0,0 1 0,1-1 0,0 0 0,2 0 0,-2 0 0,1 0 0,0 0 0,-2 0 0,4 2 0,-4-1 0,2 3 0,-2-3 0,0 1 0,0 0 0,0-1 0,2 1 0,-1-2 0,0 0 0,-1 0 0,2 0 0,0 0 0,2 0 0,-2 0 0,2 0 0,-3 0 0,2-1 0,-2 0 0,2 0 0,-2 0 0,2-2 0,-1 0 0,2-4 0,-2 2 0,0-1 0</inkml:trace>
  <inkml:trace contextRef="#ctx0" brushRef="#br9" timeOffset="-143010.189">3888 6330 24575,'0'8'0,"0"3"0,0 4 0,0 0 0,0 3 0,0-3 0,0 0 0,0-3 0,0-3 0,0-3 0,0-2 0,0 1 0,0-1 0,0 0 0,0 0 0,0 0 0,0-1 0,0 1 0,0 0 0,0 0 0,2 0 0,-2 0 0,4 0 0,-2 0 0,0 0 0,2 0 0,-4 0 0,4-1 0,-4 0 0,4 0 0,-2 0 0,2 0 0,0-2 0,0-1 0,-1 0 0,-1 0 0,0 0 0</inkml:trace>
  <inkml:trace contextRef="#ctx0" brushRef="#br12" timeOffset="-134890.189">3809 6621 24575,'6'0'0,"-1"0"0,-1 0 0,-2 2 0,1 0 0,0 0 0,1 0 0,0-2 0,0 2 0,-1-2 0,1 2 0,-1 0 0,0-2 0,-1 2 0,2 0 0,-2 0 0,0 2 0,-2-1 0,0 1 0,0 0 0,0 0 0,0-1 0,0 1 0,-2 0 0,-2-2 0,-1 2 0,-3-4 0,1 2 0,-2 0 0,0-2 0,0 2 0,2-2 0,0 0 0,1 0 0,1 0 0,-1 0 0,2 0 0,0 0 0,0 0 0,0 0 0,0 0 0,-1 0 0,1 0 0,0 0 0,0 0 0,0 0 0,2-3 0,2 1 0,1-4 0,2 4 0,-3-2 0,4 4 0,-2-2 0,2 1 0,0 0 0,0-1 0,-2 0 0,2 2 0,-2-2 0,2 4 0,-1-2 0,1 2 0,0-2 0,0 0 0,-1 0 0,0 0 0,-2 0 0</inkml:trace>
  <inkml:trace contextRef="#ctx0" brushRef="#br12" timeOffset="-131700.189">3901 6580 24575,'6'0'0,"0"0"0,-2 0 0,2 0 0,-1 0 0,1 0 0,-2 0 0,0 0 0,0 1 0,0 0 0,0 2 0,0-2 0,0 2 0,0-3 0,0 2 0,0 0 0,0 0 0,0 0 0,0 0 0,0 0 0,0-2 0,0 2 0,0 0 0,0-2 0,0 4 0,0-4 0,0 2 0,0-2 0,0 2 0,0-1 0,0 2 0,0-2 0,0 2 0,0-3 0,0 2 0,0 0 0,0-2 0,0 2 0,-2 0 0,2-2 0,-4 4 0,4-4 0,-4 4 0,2-2 0,-2 2 0,0-1 0,-4 0 0,-1-2 0,-4-1 0,0 0 0,0 0 0,0 0 0,0 0 0,2 0 0,-2 0 0,5 0 0,-3 0 0,3 0 0,0 0 0,0 0 0,0 0 0,0 0 0,0 0 0,2-1 0,0-2 0,2 0 0,0-1 0,0 0 0,0 0 0,0 0 0,0 1 0,0-1 0,0 0 0,-2-1 0,2 1 0,-4 2 0,2-2 0,-2 2 0,1-2 0,0 2 0,2-2 0,-2 4 0,3-4 0,-2 4 0,2-2 0</inkml:trace>
  <inkml:trace contextRef="#ctx0" brushRef="#br10" timeOffset="-123210.19">3869 5975 24575,'0'6'0,"0"0"0,0-2 0,0 0 0,0 0 0,0 0 0,0-4 0,0-4 0,0-1 0,0-5 0,0 3 0,0-2 0,0 0 0,0 0 0,0 2 0,0-1 0,0 3 0,0-1 0,0 2 0,0-1 0,0 1 0,0 0 0,0 1 0,0-1 0,0 0 0,0 0 0,0 0 0,-2 2 0,1-1 0,0 0 0,1-1 0,0 0 0,0 0 0,0 0 0,0 0 0,0 0 0,-2 0 0,0 2 0,0-1 0,-2 2 0,2-2 0,-2 2 0,0-1 0,0 0 0,0 2 0,0-2 0,0 2 0,0 0 0,-1 0 0,1 0 0,0 0 0,0 0 0,2 2 0,1 0 0,1 2 0,0 0 0,0 0 0,0 0 0,0 0 0,0 0 0,0 0 0,0 0 0,0 0 0,0 0 0,0 0 0,0 0 0,-2 0 0,-1 0 0,-1-1 0,2 0 0,-2-2 0,2 0 0,0 1 0,0 0 0,2 2 0,2-2 0,0 2 0,2-2 0,0 0 0,0 2 0,0-2 0,0 2 0,0 0 0,0 0 0,0 0 0,1-2 0,-3 2 0,1-2 0,-2 2 0,1 0 0,-2 0 0,0 0 0,0-1 0,0 1 0,0 0 0,0 0 0,1-2 0,6-1 0,3-1 0,3 0 0,1 0 0,-7 0 0,2 0 0,-5 2 0,0-1 0,-2 2 0,0-2 0,-2 0 0</inkml:trace>
  <inkml:trace contextRef="#ctx0" brushRef="#br11" timeOffset="-84740.19">3600 5693 24575,'-6'0'0,"0"0"0,2 0 0,0 0 0,0 0 0,0 0 0,0 0 0,-2 0 0,1 0 0,-1 0 0,2 0 0,-1 0 0,-1 0 0,1 0 0,-1 0 0,2-2 0,0 2 0,0-2 0,0 2 0,0 0 0,-1-2 0,1 2 0,0-2 0,0 2 0,0-2 0,1 2 0,-2-2 0,1 2 0,0-2 0,0 1 0,0 0 0,0 1 0,0-2 0,0 1 0,0-1 0,0 1 0,0 0 0,0-2 0,0 2 0,0-1 0,2 1 0,-2 0 0,2-1 0,-2 2 0,-1-2 0,1 0 0,0 0 0,2-2 0,-2 4 0,4-4 0,-2 2 0,1 0 0,-2 1 0,-1 1 0,0 0 0,-2 0 0,-1 0 0,-2 0 0,0 0 0,0 0 0,0 0 0,2 0 0,-1 0 0,3 0 0,-1 0 0,2 0 0,0 0 0,0 0 0,0 0 0,0 0 0,0 0 0,0 0 0,0 0 0,0 0 0,0 0 0,0 0 0,0 0 0,0 0 0,1 0 0,-1 0 0,0 0 0,0 0 0,0 0 0,0 0 0,0 0 0,0 0 0,-1 0 0,1 0 0,0 0 0,0 0 0,2 1 0,0 1 0,1 2 0,0 0 0,-3 0 0,4 3 0,-4-1 0,4 3 0,-4-2 0,3 2 0,0-5 0,-1 2 0,1-2 0,-1 0 0,2 0 0,0 0 0,0 2 0,4 1 0,1 2 0,5 3 0,-3-3 0,2 1 0,-4-2 0,1-3 0,-2 1 0,-1-2 0,0-1 0,-3 0 0,2-1 0,-2 2 0,0 0 0,2 0 0,0 0 0,0 0 0,2-1 0,-4 0 0,2-1 0,0 2 0,-2 0 0,2 0 0,0 0 0,0 0 0,0 0 0,2 0 0,-4 0 0,2 0 0,-2 0 0,1 0 0,0 0 0,1 0 0,-2 0 0,0 0 0,1 0 0,0 0 0,1 0 0,-2 0 0,0 0 0,0 0 0,0 0 0,0 0 0,0 0 0,0-1 0,0 1 0,0 0 0,0 0 0,0 3 0,0-3 0,0 3 0,0-1 0,0-2 0,0 5 0,0-5 0,0 5 0,0-4 0,-2 1 0,-1 0 0,1-1 0,-2 1 0,2-2 0,0 0 0,-2-2 0,4 2 0,1-4 0,2 2 0,2-2 0,-1 0 0,0 0 0,0 0 0,0 0 0,0 0 0,1 0 0,-2 0 0,1 0 0,0 0 0,0 0 0,0 0 0,0 0 0,0 0 0,0 0 0,0 0 0,0 0 0,0 0 0,0 0 0,0 0 0,0 0 0,0 0 0,0 0 0,0 0 0,0 0 0,0 0 0,0 0 0,0 0 0,0 0 0,0 0 0,0 0 0,0 0 0,0 0 0,0 0 0,0 0 0,0-2 0,0 2 0,0-2 0,0 2 0,0 0 0,0-2 0,0 0 0,0 0 0,0 0 0,0 2 0,-2-2 0,2 2 0,-2-2 0,1 2 0,1 0 0,0 0 0,0 0 0,0 0 0,0 0 0,0 0 0,0 0 0,0 0 0,0 0 0,0 0 0,0 0 0,0 0 0,0 0 0,0 0 0,0 0 0,0 0 0,0 0 0,0 0 0,-1 0 0,1 0 0,0 0 0,0 0 0,0 0 0,0 0 0,-1 0 0,2 0 0,-1 0 0,0 0 0,0 0 0,0 0 0,0 0 0,0 0 0,0 0 0,0 0 0,0 0 0,0 0 0,-1 0 0,1 0 0,0 0 0,0 0 0,0 0 0,0 0 0,0 0 0,0 0 0,0 0 0,0 0 0,-2-3 0,0 0 0,-2-2 0,0 1 0,0 0 0,0-3 0,0 3 0,0-5 0,0 4 0,0-3 0,-2 3 0,1-1 0,0 2 0,1-2 0,0 1 0,-2 0 0,1 2 0,-2 0 0,0-1 0,-1 0 0,1 1 0,-1 0 0,2 0 0,-2 2 0,2-2 0,0 0 0,-2 1 0,2 0 0,-2 1 0,-1 0 0,3-2 0,-1 2 0,0-2 0,-1 2 0,0-3 0,0 4 0,0-2 0,-3 0 0,3 2 0,-5-4 0,5 3 0,-5-3 0,4 3 0,-1-2 0,2 2 0,0-1 0,0 2 0,0 0 0,-1 0 0,1 0 0,0 0 0,1 0 0,-1 0 0,0 0 0,0 0 0,-1 0 0,1 0 0,0 4 0,2 1 0,0 3 0,2 1 0,0 0 0,0 3 0,0-3 0,2 3 0,0-5 0,5 1 0,0-3 0,0 4 0,-1-5 0,0 3 0,-1-3 0,1 0 0,-2 0 0,0-1 0,-1-7 0,-2-7 0,-5-6 0,-3-8 0,-7 0 0,2-5 0,-5 4 0,5 1 0,-1 6 0,3 1 0,2 6 0,-1 0 0,6 3 0,-3 2 0,4 1 0,0 2 0,0 0 0,0 2 0,2 3 0,-2 4 0,2 6 0,0 4 0,2 1 0,1 1 0,2-2 0,2 0 0,-2-3 0,2 0 0,-3-5 0,1-1 0,-1-2 0,-2 0 0,0 0 0,-5-2 0,-5-2 0,-1-3 0,-8-4 0,4-1 0,-5-2 0,3 0 0,0 2 0,0-1 0,3 1 0,1 1 0,-1-2 0,4 4 0,-3-4 0,4 4 0,1-1 0,-1 1 0,3 1 0,0 0 0,0 0 0,0 2 0,0-2 0,3 9 0,7 4 0,6 12 0,2 2 0,-1-1 0,-3-7 0,0-3 0,-3-3 0,-1-3 0,-2 1 0,-1-3 0,0-2 0,-2 1 0,2-2 0,-1 2 0,2-2 0,0 2 0,0 0 0,0 1 0,0 0 0,0 0 0,1-2 0,-1 2 0,0-2 0,0 2 0,-2 0 0,2-2 0,-2 0 0,2-2 0,0 0 0,0 0 0,0 2 0,0-2 0,0 4 0,0-4 0,0 2 0,0-2 0,0 2 0,-2 0 0,2 2 0,-2 0 0,2 0 0,0 0 0,3-2 0,3 0 0,3-2 0,2 2 0,-3 1 0,2 2 0,-4-3 0,4 3 0,-5-5 0,3 2 0,-3-2 0,-2 0 0,1 0 0,-3 0 0,3 0 0,-3 0 0,1 0 0,-2 0 0,0 0 0,0 0 0,0 0 0,0 0 0,1-1 0,-1 0 0,0-1 0,-2 0 0,0 0 0,-2-2 0,2-2 0,-2 1 0,2-3 0,-2 1 0,0-2 0,0 0 0,0 0 0,0 0 0,0 0 0,0 0 0,0 0 0,0 2 0,-2-2 0,0 5 0,-1-3 0,0 3 0,0 2 0,1-2 0,-1 2 0,0-2 0,-1 0 0,0 0 0,0 0 0,0-3 0,0 3 0,-3-3 0,3 3 0,-3 0 0,3 1 0,2 0 0,-2 1 0,2-1 0,-2 2 0,2-1 0,-1 1 0,1-2 0,-3 2 0,1 0 0,2-1 0,-1 1 0,1-1 0,-2 2 0,0 0 0,-2 0 0,1 0 0,-1 0 0,0 0 0,-1 0 0,-2 0 0,2 0 0,-1 0 0,3 0 0,-3 0 0,3 0 0,-1 0 0,2 0 0,0 0 0,0 0 0,0 0 0,0 0 0,0 0 0,0 0 0,0-1 0,0 0 0,0-1 0,0 2 0,0 0 0,-1 0 0,1 0 0,0 0 0,0-1 0,0 0 0,0-1 0,2 1 0,-1 0 0,0-2 0,-1 2 0,1 0 0,-2 1 0,1-2 0,0 1 0,0 0 0,0 1 0,0-2 0,0 1 0,2-2 0,0 1 0,2-2 0,0 0 0,0 0 0,0 0 0,0 1 0,0-1 0,0 0 0,0 0 0,0 0 0,0 3 0,2 4 0,0 1 0,2 2 0,0 0 0,0-1 0,1 6 0,1-4 0,0 5 0,0-3 0,1 0 0,-3-2 0,3-1 0,-3-2 0,0 0 0,0 0 0,-2 0 0,2 0 0,-2 0 0,2 0 0,0 2 0,0 1 0,-1 2 0,1 0 0,-2 0 0,3 0 0,-3-2 0,0-1 0,-2-2 0,0 0 0,0 0 0,0 0 0,0 0 0,0 0 0,0 0 0,0 0 0,0 0 0,0 0 0,0 0 0,0 0 0,0 0 0,0 0 0,0 0 0,0 0 0,-2 2 0,0 1 0,-3 2 0,1-2 0,-1 1 0,3-3 0,-2 1 0,4-2 0,-4 0 0,2-1 0,0-3 0,-2-2 0,4-2 0,-2 0 0,2 0 0,0 0 0,0 0 0,0 1 0,0-1 0,0 0 0,0-1 0,0 1 0,0 0 0,-2 0 0,0-2 0,-1 1 0,1-1 0,0 0 0,2 1 0,-4-1 0,3-1 0,-3 1 0,4-1 0,-2 0 0,0 1 0,1 1 0,-1-3 0,1 3 0,0-1 0,-1 2 0,2 0 0,-2 0 0,2-1 0,-2 1 0,2 0 0,-2 0 0,2 0 0,-4 0 0,4 0 0,-2 0 0,2 0 0,-2 0 0,0 2 0,0-2 0,-2 4 0,4-4 0,-4 4 0,4-4 0,-4 3 0,4-2 0,-4 0 0,2-1 0,-2 0 0,0 2 0,0 0 0,0 2 0,0 0 0,0 0 0,1 0 0,-1 0 0,2 2 0,-2 0 0,4 2 0,-2 0 0,2 0 0,0 0 0,0 0 0,0 0 0,0 2 0,0 4 0,0 2 0,0 0 0,0 2 0,0-4 0,0-1 0,0-2 0,0-1 0,0-2 0,0 3 0,0-3 0,1-1 0,2 1 0,-1 0 0,1 0 0,0 0 0,1 0 0,0 0 0,0 1 0,0-1 0,0 0 0,0 0 0,0-2 0,-2 1 0,1-2 0,0 2 0,1 0 0,0 1 0,0-2 0,-2 1 0,1-2 0,-2 2 0,1-4 0,-2-1 0,0-2 0,0-4 0,0 3 0,0-4 0,0 0 0,0-1 0,0-4 0,0 2 0,0 0 0,0 0 0,0 3 0,0 0 0,0 2 0,0 1 0,0 2 0,0 0 0,-2 3 0,0 1 0,-2 4 0,0-2 0,0 0 0,0-2 0,0 0 0,-2 0 0,1 0 0,-1 0 0,2 0 0,-1 0 0,1 0 0,2-2 0,-2 2 0,4-4 0,-4 2 0,4-2 0,-2 0 0,0 1 0,2 0 0,-2 0 0,2-1 0,-2 0 0,2 0 0,-4 0 0,4 0 0,-2 0 0,0 0 0,2 0 0,-4 2 0,4-2 0,-4 2 0,4-2 0,-2 1 0,2-1 0,0 0 0,0-3 0,0 3 0,0-3 0,0 3 0,0 0 0,0 0 0,0 0 0,0 0 0,0 0 0,0 0 0,0 1 0,0-1 0,0 0 0,0 0 0,0 0 0,0 0 0,2 2 0,0 0 0,1 2 0,1 0 0,0 0 0,0 0 0,0 2 0,0-2 0,2 4 0,1-3 0,2 1 0,-2-2 0,1 2 0,-3-2 0,1 2 0,-2-2 0,0 0 0,0 2 0,0-2 0,0 2 0,0-2 0,-2 2 0,1-2 0,-1 2 0,3-2 0,-2 0 0,2 2 0,-1-2 0,0 2 0,0-2 0,0 2 0,0-2 0,0 2 0,0-2 0,0 2 0,0-2 0,-1 2 0,1-2 0,-2 2 0,2-2 0,-2 4 0,2-4 0,0 3 0,0 0 0,0-1 0,0 1 0,0-2 0,0 2 0,0-2 0,-2 2 0,2-2 0,-2 2 0,2-2 0,0 2 0,0-2 0,0 0 0,-1-1 0,1 0 0,0 0 0,-2 2 0,2 0 0,-4 2 0,4 0 0,-4 0 0,2-1 0,-2 1 0,2-2 0,-2 2 0,2-2 0,-1 2 0,0 0 0,2-1 0,-2 1 0,2 0 0,-2 0 0,2 0 0,-2 0 0,2 0 0,-3 0 0,2 0 0,0 0 0,-2 0 0,4 0 0,-4 0 0,2 0 0,0-2 0,-2 1 0,2 0 0,-2 0 0,0 1 0,2-2 0,-2 2 0,2-2 0,-2 2 0,2-2 0,-2-2 0,2-5 0,-2 1 0,0-3 0,0 1 0,0-1 0,0 0 0,0-1 0,1 3 0,0-3 0,1 3 0,-2-1 0,0 2 0,0 0 0,0 0 0,0 0 0,0 0 0,0 0 0,0 0 0,0 0 0,0 1 0,0-1 0,0 0 0,0 0 0,0 0 0,0 0 0,0 0 0,0 1 0,1 0 0,1-2 0,-1 4 0,-2-2 0,-3 3 0,0 0 0,0 0 0,0 0 0,0 0 0,0 0 0,0 0 0,0 0 0,0 0 0,1 0 0,-1 0 0,0 0 0,0 0 0,0 0 0,-1 0 0,-1 0 0,1 0 0,-1 0 0,2 0 0,0-2 0,0 2 0,0-2 0,-3 2 0,3-2 0,-3 0 0,3 0 0,0 0 0,0 2 0,0-2 0,0 2 0,2-4 0,-2 3 0,2 0 0,-2 1 0,0-2 0,0 1 0,0 0 0,2-1 0,-2 1 0,2 0 0,-2 1 0,0 0 0,2-2 0,-2 1 0,2 0 0,-2-1 0,0 0 0,0-2 0,0 0 0,2 0 0,0 0 0,0 0 0,2 0 0,-2-3 0,2 3 0,-2-3 0,2 3 0,-2 0 0,2 0 0,2 2 0,0 0 0,2 2 0,2 0 0,1 2 0,2-1 0,0 1 0,-2 0 0,1-2 0,-3 2 0,1-2 0,-2 0 0,0 0 0,0 0 0,0 0 0,0 2 0,0-2 0,0 2 0,0-2 0,2 0 0,-2 0 0,7 0 0,-3 0 0,9 0 0,-4 0 0,5 0 0,-3 0 0,-1 0 0,-1 0 0,-4 0 0,-1 0 0,-3 0 0,1 0 0,-2 0 0,-2-2 0,2 2 0,-2-1 0,1 4 0,1-1 0,-2 1 0,2-3 0,-2 2 0,0 0 0,2-2 0,-2 2 0,2-2 0,-1 0 0,1 0 0,0 0 0,-2-2 0,1-2 0,-1 2 0,2-1 0,-1 1 0,-2 3 0,-1-1 0,-1 4 0,-2-2 0,1 2 0,-1-2 0,0 0 0,-1 2 0,2-2 0,-4 2 0,3-1 0,-3 0 0,2 0 0,-3 1 0,3 0 0,-3 0 0,3 0 0,2 0 0,-2 0 0,2 0 0,0 0 0,-2 1 0,2-1 0,0 0 0,-2 0 0,1 2 0,-1-1 0,0 3 0,0-3 0,-1 3 0,1-1 0,-1 0 0,1 1 0,0-3 0,-1 3 0,1-3 0,2 3 0,0-5 0,2 1 0</inkml:trace>
  <inkml:trace contextRef="#ctx0" brushRef="#br11" timeOffset="-73390.19">3682 5720 24575,'6'0'0,"-1"2"0,-1-2 0,0 2 0,-1-2 0,1 2 0,0-2 0,0 2 0,-2 0 0,2-2 0,-2 4 0,1-2 0,1 1 0,0-1 0,-2 2 0,2-4 0,-2 4 0,2-4 0,0 4 0,0-2 0,-1 0 0,-1 1 0,2-2 0,-4 2 0,4-2 0,-3 2 0,2-3 0,-2 4 0,2-4 0,-3 4 0,4-4 0,-2 4 0,0-2 0,2 0 0,-4 2 0,4-4 0,-4 4 0,4-4 0,-4 4 0,3-4 0,-2 4 0,1-2 0,-1 0 0,0 2 0,1-2 0,-1 0 0,0 2 0,2-2 0,-2 2 0,2-2 0,-2 2 0,1-2 0,-1 2 0,0 0 0,0-1 0,-1 0 0,0-2 0</inkml:trace>
  <inkml:trace contextRef="#ctx0" brushRef="#br13" timeOffset="-50720.19">2665 5848 24575,'0'0'0</inkml:trace>
  <inkml:trace contextRef="#ctx0" brushRef="#br13" timeOffset="-37740.189">3704 5890 24575,'3'0'0,"1"0"0,0 0 0,0 0 0,-1 0 0,1 0 0,0 0 0,0 0 0,0 0 0,-1 0 0,1 0 0,0 2 0,0 0 0,0 2 0,0 0 0,0-2 0,-2 1 0,1-2 0,-2 2 0,2-2 0,-2 3 0,0-2 0,1 0 0,-1 1 0,2-2 0,-2 2 0,2-3 0,-2 4 0,2-2 0,-2 2 0,2-2 0,-1 0 0,2-2 0,0 0 0,-1 0 0,1 0 0,0 0 0,0 0 0,0 0 0,-2 2 0,-1 0 0,-1 1 0,0 1 0,2 0 0,-1 0 0,0 0 0,1-1 0,-1 0 0,0-2 0,-1 1 0</inkml:trace>
  <inkml:trace contextRef="#ctx0" brushRef="#br13" timeOffset="-27090.19">3861 5991 24575,'0'1'0,"0"0"0,0 4 0,0-1 0,1 0 0,2-2 0,1-1 0,0-1 0,0 0 0,0 0 0,0 0 0,-2 2 0,-1 0 0,-1 2 0,0 0 0,-2-2 0,0 0 0,-2-2 0,0 0 0,0 0 0,0 0 0,2 1 0,-2 0 0,4 2 0,-4-3 0,4 4 0,-4-2 0,2 0 0,-3 0 0,0-2 0,0 0 0,1 0 0,0 0 0,0 0 0,0 0 0,0 0 0,1-2 0,2 0 0,1-2 0,1 0 0,2 2 0,0 0 0,2 0 0,-1 2 0,0-2 0,0 2 0,0 0 0,0 0 0,-2-2 0,0 0 0,0 0 0,0 1 0,1 1 0,1 0 0,-2-2 0,0 0 0,-2-2 0,0 0 0,0 0 0,0 0 0,0 0 0,0 0 0,0 0 0,2 2 0,0 0 0,2 1 0,0 0 0,-2-1 0,-1 2 0</inkml:trace>
  <inkml:trace contextRef="#ctx0" brushRef="#br14" timeOffset="70709.811">3648 5335 24575,'4'4'0,"0"0"0,0 0 0,0 0 0,-2 0 0,2 0 0,-4 0 0,4 0 0,-4-3 0,2-2 0,-2-2 0,0-1 0,2 2 0,-2-3 0,2 2 0,-2-2 0,2 2 0,0 0 0,2 1 0,0-2 0,-1 2 0,1-2 0,0 4 0,0-4 0,0 4 0,0-2 0,0 0 0,-2-1 0,-2-2 0,0-3 0,-2 4 0,2-3 0,0 3 0,0 0 0,-2 0 0,1 0 0,0 3 0,-3 0 0,3 5 0,-2-2 0,1 2 0,0-2 0,0 2 0,-3-4 0,2 4 0,-1-2 0,1 0 0,1 0 0,-1 0 0,1 0 0,4 0 0,0-1 0,2-1 0,0 0 0,-1 0 0,1-1 0,0-2 0,-2-1 0,2 2 0,-2-1 0,2 2 0,0-1 0,0 2 0,-1 0 0,1 0 0,0 0 0,0 0 0,-2-1 0,1 0 0,-1 0 0,2 1 0,0 0 0,-2-2 0,0 0 0,-2-2 0,0 0 0,0 0 0,1 1 0,1 2 0,2 1 0,0 0 0,-1 0 0,1 0 0,0 0 0,-2 1 0,-1 1 0,-1-1 0,0-3 0,0-3 0,0 0 0,0 1 0,0 4 0,0 2 0,0 2 0,0 2 0,0-2 0,0 0 0,0 0 0,-3-1 0,0-2 0,-4-1 0,2 0 0,-4 0 0,5 0 0,-3 0 0,3 0 0,0 0 0,0 0 0,3 0 0,4 0 0,1 0 0,2 0 0,-2 0 0,0 0 0,0 0 0,0 0 0,0-2 0,0 2 0,0-2 0,-1 0 0,0 0 0,-1-2 0,2 2 0,0 0 0,0 2 0,0 0 0,0 0 0,0 0 0,0 0 0,0 0 0,-2-4 0,1 3 0,-1-3 0,2 4 0,-1 0 0,-1 2 0,2 0 0,-4 2 0,4-2 0,-4 1 0,4-2 0,-4 2 0,4-2 0,-4 2 0,4 0 0,-2-1 0,2 1 0,-2-1 0,2 1 0,-4 0 0,3-2 0,-2 2 0,2-2 0,-2 2 0,2-1 0,-2 2 0,2-2 0,-1 1 0,2-2 0,0 0 0,0-1 0,0 0 0,-1 0 0,1 0 0,-2-1 0,0-1 0,-2-2 0,0 0 0,-2-1 0,0 1 0,0 0 0,-2 0 0,4 0 0,-4 0 0,3 0 0,-2 0 0,1-1 0,-1 2 0,2-1 0,1 0 0,0 0 0,-2 0 0,1 0 0,0 1 0,-1 0 0,2 0 0,-4 2 0,2 0 0,-2 1 0,0 0 0,0 0 0,0 0 0,0 0 0,1 0 0,-2 0 0,2 0 0,-1 0 0,0 0 0,0 0 0,0 0 0,0 0 0,2 1 0,-1 0 0,2 2 0,-3 0 0,4 1 0,-4-2 0,4 1 0,-4-2 0,4 2 0,-4-2 0,2 2 0,-2-1 0,0 0 0,1 2 0,-2-4 0,1 2 0,0 0 0,0-2 0,1 3 0,-1-2 0,0 1 0,0-1 0,0 0 0,-1 2 0,1 0 0,0-1 0,0 2 0,-2-2 0,1 2 0,-1-2 0,2 2 0,0-4 0,2 4 0,-2-4 0,2 2 0,0 0 0,-2 0 0,2 2 0,-2-2 0,0 1 0,2 0 0,-2-1 0,2 1 0,3-2 0,2-2 0,8-1 0,-1-5 0,4-1 0,-2 1 0,0 0 0,0 2 0,-5 1 0,-1 0 0,0 1 0,-1 0 0,1 2 0,-2-1 0,0 2 0,2 0 0,-1 0 0,1 0 0,-2 0 0,0 0 0,0 0 0,0 0 0,0 0 0,0 0 0,0 0 0,-1 0 0,1 0 0,0 0 0,0 0 0,-1 0 0,1 0 0,0 0 0,0 0 0,0 0 0,0 0 0,0 0 0,0 0 0,0 0 0,-2 2 0,-1 0 0,-1 2 0,0 0 0,0 0 0,0 0 0,0 0 0,0 0 0,2 0 0,-1 0 0,2-2 0,-2 1 0,2-1 0,-3 3 0,4-3 0,-4 1 0,4-2 0,-4 2 0,4-2 0,-4 2 0,4-2 0,-2 2 0,1-2 0,-1 2 0,2-3 0,-2 2 0,1-2 0,1 0 0,0 0 0,0 0 0,0 0 0,-1 0 0,1 0 0,-2-2 0,-2 0 0,0-2 0,-4 2 0,2-1 0,0 1 0,-2 0 0,4-2 0,-4 4 0,4-4 0,-4 2 0,4-2 0,-4 2 0,4-2 0,-2 5 0,2 0 0,0 3 0,2 0 0,0 0 0,1 0 0,0 0 0,0 0 0,-1 0 0,1 0 0,0 0 0,-1-1 0,-1-2 0</inkml:trace>
  <inkml:trace contextRef="#ctx0" brushRef="#br15" timeOffset="91819.811">3895 5435 24575,'0'0'0</inkml:trace>
  <inkml:trace contextRef="#ctx0" brushRef="#br16" timeOffset="142259.811">3960 5575 24575,'-3'0'0,"-1"0"0,0 0 0,0 0 0,0 0 0,0 0 0,0 0 0,0 0 0,-1 0 0,1 0 0,0 0 0,1 0 0,-3 0 0,4-4 0,-3 3 0,4-5 0,-2 6 0,1-2 0,0 0 0,-2 2 0,4-4 0,-4 4 0,2-2 0,-1 2 0,1 0 0,0 0 0</inkml:trace>
  <inkml:trace contextRef="#ctx0" brushRef="#br17" timeOffset="-170506.919">251 1989 24575,'15'0'0,"-4"0"0,11 0 0,-11 0 0,5-5 0,0 4 0,-5-3 0,5 8 0,-6 2 0,-5-5 0,-18-15 0,-11-28 0,-19-10 0,1-5 0,-11-9 0,9 13 0,-9-15 0,18 19 0,1 2 0,15 16 0,2 7 0,11 9 0,5 9 0,27 1 0,10 25 0,20 11 0,11 22 0,-6 0-615,8 14 615,-1-11 0,-32-21 0,0 0 0,33 20-194,-8 3 194,-12-13 0,-8-4 0,-9-10 0,-8-13 0,-9-2 608,-4-6-608,-1 0 201,-4 0-201,-6-4 0,-25-13 0,-4-15 0,-17-12 0,-3-9 0,14 10 0,-10 0 0,26 16 0,-3 0 0,29 20 0,18 20 0,21 19 0,12 10 0,1 5 0,-1-12 0,-7 4 0,-2-7 0,-17-14 0,-6 1 0,-10-17 0,-6 0 0,-8-12 0,-25-27 0,-25-22 0,12 14 0,-1-3-329,1 2 0,-1 0 329,-4-6 0,0 2 0,-20-22-175,-3-8 175,15 20 0,15 9 0,13 15 0,29 15 0,39 14 0,26 28 0,13 3-59,-36-2 0,-2 1 59,28 14 0,-32-20 0,-2 0 175,23 9-175,-10-2 0,-17-14 0,-15-4 0,-7-10 0,-36-21 0,-26-28 0,2 10 0,-5-3-157,-14-10 0,-1 2 157,15 8 0,-1 2 0,-11-6 0,3 2 0,-14-17-227,-8-1 227,14 11 0,24 17 0,11 10 0,28 12 0,43 15 0,24 25 0,-6-5 0,5 6-25,-4 4 0,0 2 25,-2-5 0,0 0 0,-1 2 0,-3-1 0,23 9-9,-33-19 1,-1 0 8,15 8 0,-4-2 0,-28-14 0,-3-3 0,-35-19 0,-32-25 0,4 1 0,-4-3-62,-12-9 0,-1-2 62,5 2 0,1 0 0,-4-4 0,2 1 0,9 13 0,2 0 80,1-3 1,2 2-81,-27-14 0,32 15 0,11 5 0,28 18 0,35 9 0,49 41 0,-21-15 0,5 4-499,6 13 1,0 4 498,6-1 0,-3 0 0,-20-8 0,-2-1-397,9 1 1,-4-1 396,18 15-122,-36-26 0,-2-2 122,11 9 0,-8-9 0,-22-10 2128,-7-5-2128,-23-7 964,-32-28-964,-26-22 0,14 8 0,-4-3-421,-5-4 1,1 0 420,8 6 0,2 0 0,-3 0 0,2 2-170,-19-17 170,-3 1 0,13 9 0,16 14 0,15-1 0,15 18 0,10 1 1120,35 6-1120,11 5 0,1 13 0,4 6-379,41 19 379,-44-10 0,-1 3 0,5 2 0,-5-1 0,1 5-64,0-6 0,-2 0 64,-7-2 0,21 8 0,-35-20 0,-17-15 0,-41-44 0,0 8 0,-5-7-1007,-16-21 1,-5-7 1006,11 19 0,-3-1 0,2-1 0,1-3 0,0 0 0,2 2 0,-13-12 0,1 2-561,-2-3 0,4 3 561,21 16 0,2 2-49,-5 2 0,3 1 49,-4-26 0,19 28 0,15 11 2391,11 16-2391,38 3 0,24 17 0,-14 11 0,5 6-371,15 8 1,1 7 370,0 16 0,0 6-825,-14-16 1,2 0 0,-1 1 824,-4-2 0,-3 1 0,-1-2 0,13 11 0,-3-2-392,1-2 1,-6-3 391,6 14 0,-25-28 0,-1-2 0,5 10 1764,-10-9-1764,-17-15 2742,-19-6-2742,-47-22 0,-3-25 0,-5-10-862,-7 5 1,-4-4 861,6-4 0,-2-7 0,4 4 0,2-1 0,0 1-604,4 6 0,-3-2 0,5 3 604,1-1 0,3 1-371,-10-6 1,0 2 370,17 12 0,4 4 0,-8-7 0,14 8 2347,31 27-2347,49 22 0,29 40-348,-11-11 0,6 5 348,-19-9 0,1 3 0,1 1-669,5 6 1,2 2 0,-1-1 668,-1-2 0,1-2 0,-3 0 0,14 14 0,-2-3-529,1-3 1,-5-4 528,-23-19 0,-2-2-6,6 5 1,-4-1 5,9 8 2200,-13-5-2200,-31-27 3043,-52-2-3043,-41-52 0,18 13 0,-7-6-561,15 1 1,-1-5-1,0 0 561,1-2 0,0 0 0,1 1 0,-23-11 0,3 2-691,2-2 0,4 1 691,19 10 0,2 2-170,0 3 1,2 1 169,8 2 0,3 3 0,-11-6 0,21 9 2828,37 14-2828,48 30 0,31 28-173,-23-11 1,4 4 172,2 8 0,-2-1 0,-13-9 0,-1-2-119,6 5 1,-3-2 118,5 8 0,12 1 0,-26-14 0,-16-13 0,-29-13 0,-63-54 0,18 15 0,-6-5-279,-23-24 0,-6-4 279,1 4 0,1 1 0,12 7 0,-1 2-409,-6 0 0,2 1 409,19 11 0,2 3-93,-5 0 0,2 3 93,-21-21 0,23 27 0,24 10 2347,36 25-2347,36 39 0,2-9 0,6 5-580,10 17 1,4 4 579,-18-20 0,3 1 0,-4-2 0,11 11 0,-1-1-505,8 3 0,-4-3 505,-23-19 0,-2-2-101,10 6 1,-2-1 100,11 9 0,-11-5 0,-20-23 2583,-16-11-2583,-51-51 0,-3-4 0,-9-9-562,4 6 0,-4-3 1,-1-1 561,-2-5 0,-1-1 0,-1-1 0,-7-5 0,-1 0 0,3 4 0,-6-4 0,2 2-570,10 12 0,-1-2 1,3 5 569,2 0 0,3 2-226,-3-6 1,3 3 225,-14-14 0,24 17 0,33 34 2683,44 25-2683,-1 13 0,5 8 0,18 13 0,4 6-367,8 12 1,1 4 366,-17-20 0,1 1 0,-1 1 0,-1 3 0,0 1 0,-2-3 0,16 8 0,-3-3-410,-2 7 1,-3-3 409,-16-20 0,-3-4-81,-2-1 1,-1-1 80,28 27 0,-28-31 0,-16-5 2762,-14-14-2762,-21-4 1542,-18-13-1542,-18-16 205,-17-13-205,4-1 0,4 9 0,10 9 0,20 12 0,7 5 0,26 36 0,33 16 0,-9-11 0,3 1-344,1-3 0,3-1 344,10 1 0,-2 0 0,18 31 0,-22-39 0,-1 0 0,12 29 0,-7-24 0,-16-8 0,-9-10 0,-5-5 0,-29-14 0,-45-35 0,10 1 0,-3-5-870,-14-13 1,-2-4 869,16 13 0,0 0 0,3 1 0,-5-6 0,1 0-560,-8-7 1,2 2 559,19 18 0,3 1-67,2-3 0,0 0 67,-28-22 0,32 21 0,5 16 2259,18 9-2259,26 10 0,28 8 0,-2 12 0,6 6-265,16 7 1,3 6 264,4 7 0,1 5 0,-16-9 0,1 1 0,-3-1 0,3 2 0,-2-1 0,9 8 0,-3-1-185,-19-15 0,-3-1 185,37 21 0,-12-5 0,-30-19 0,-15-7 0,-7-7 1753,-35-12-1753,-27-30 0,1 6 0,-2-2-103,5-2 1,-1-2 102,-11-7 0,1 2 0,-27-13 0,-1-5 0,15 17 0,20 9 0,25 11 0,28 19 0,23 8 0,25 22 772,2 4-772,-1 1 0,-7-9 0,-11-10 0,-14-7 0,-9-5 0,-13-1 0,-31-25 0,-21-22 0,7 10 0,-1-2-347,3 1 1,0-1 346,-4-6 0,0 0 0,-32-17 0,40 22 0,1 0 0,-22-11 0,18 7 0,16 15 0,7 12 0,15 2 0,31 10 0,16 6 0,48 18 0,-21 8 91,-21-9 0,-1 2-91,19 19 0,14-5 0,-26-5 0,-4-7 0,-22-9 0,-8-1 0,-7-11 0,-10-5 511,-28-29-511,-32-30 0,17 21 0,-2-2-373,-2-3 0,-1 1 373,2 4 0,1 2 0,-22-24 0,-7 5 0,26 12 0,3 10 0,22 15 0,14 6 0,42 6 0,22 26 0,-8-4 0,2 3 28,-10 3 0,-1 2-28,11 9 0,-2-1 0,24 13-160,2 9 160,-24-20 0,-8-7 0,-22-11 0,-3-6 0,-42-32 0,-38-20 0,5-2 0,-6-5-434,-6 2 1,0-1 433,4 1 0,1 0 0,5 7 0,1 1-234,7 5 1,2 1 233,3-1 0,2 2 0,-28-17 0,27 9 0,12 21 0,17 1 1513,26 11-1513,44 2 0,36 36-400,-27-10 1,0 6 399,-13 6 0,0 2 0,13 5 0,-2 0 0,-22-9 0,-2 0-121,8-3 0,-1 0 121,22 23 0,-21-17 0,-11-8 0,-21-11 0,-10-10 1451,-48-32-1451,-31-21 0,9 1 0,-4-2-470,13 11 0,1 1 470,-6-9 0,3 3 0,-18-4-36,5-6 36,14 16 0,20 14 0,21 11 0,43 11 0,40 32 0,-20-14 0,4 4 37,10 16 0,-1 3-37,-10-10 0,-1 0 0,4 10 0,-1 0 0,24 16-148,-34-25 0,-2-1 148,18 13 0,-7-10 0,-22-16 0,-7-1 0,-23-30 0,-36-24 0,4 0 0,-5-2 150,-16-6 1,-1 0-151,13 6 0,0 2 0,-9 0 0,2 1 239,-6-15-239,-15-3 0,26 18 0,8 5 0,18 23 0,18-2 815,29 10-815,27 21 0,9-4 0,-21 5 0,-2 1 0,15 7 104,21 6-104,-31-9 0,4-6 0,-22-4 0,-7-10 0,-22-16 0,-26-20 0,-18-11 0,-17-11 0,0 1 0,10 13 0,9-2 0,16 20 0,13 4 0,15 9 0,22 1 0,13 17 0,15 3 0,0 12 0,-7-1 0,-2-6 0,-8-2 0,-12-6 0,3-6 0,-17-1 0,1-19 0,-34-15 0,-3-10 0,-25-24 0,1 18 0,12-9 0,-2 14 0,15 14 0,11 4 0,20 15 0,22 15 0,21 14 0,4 7 0,2 6 0,-9-9 0,-2-6 0,-15-3 0,0-5 0,-13-1 0,-2-5 0,-22-6 0,-18-21 0,-12 1 0,-10-13 0,10 13 0,6 3 0,8 5 0,7 6 0,14 1 0,25 25 0,11-3 0,24 25 0,-3-13 0,1-1 0,-9-4 0,-9-10 0,-15 3 0,-1-6 0,-11-5 0,-4-1 0,-20-16 0,-12-3 0,-12-5 0,6-4 0,1 10 0,22 1 0,23 7 0,19 5 0,29 7 0,-7 0 0,6 7 0,-15-1 0,-9 0 0,-9-2 0,-12-4 0,-1-2 0,-6-5 0,-8 0 0,-9 0 0,-10 0 0,-5 0 0,-1 0 0,6 0 0,1 0 0,10 0 0,1 0 0</inkml:trace>
  <inkml:trace contextRef="#ctx0" brushRef="#br17" timeOffset="-167816.919">2199 1076 24575,'73'19'0,"-12"1"0,-23 4 0,-14-10 0,-3-4 0,-9-6 0,3-2 0,-14 2 0,-14-15 0,-13-10 0,-21-14 0,4-6 0,-14-3 0,21 5 0,-9 4 0,20 10 0,0 3 0,9 10 0,14 0 0,31 8 0,16 23 0,1-2 0,5 3-951,5 13 1,2 4 950,12 6 0,0-1 0,-11-9 0,-1 0-446,10 7 0,-4-3 446,15 3-221,-30-11 0,-2-1 221,18 8 0,-10-8 0,-17-10 1764,-9-6-1764,-12-6 959,-30-15-959,-26-32 0,1 11 0,-3-2-172,-1-4 0,1-3 172,-5-2 0,0 0 0,1 7 0,1 1 0,-31-31-125,-2 9 125,34 21 0,4 6 0,22 12 0,14 10 0,5 2 849,12 4-849,-4 0 132,1 0-132,-1 0 0,-9 0 0,-7-11 0,-6 4 0,-16-10 0,15 7 0,-9-2 0,11 7 0,5-5 0,15 9 0,18-3 0,8 4 0,10 0 0,-8 0 0,0 5 0,-6-3 0,-7 3 0,-9-5 0,-5 0 0,-4-14 0,-7-14 0,-29-28 0,-1 5 0,-28-15 0,15 16 0,-5-1 0,15 10 0,8 16 0,15 9 0,20 10 0,18 2 0,25 10 0,4 2 0,6 6 0,-15-1 0,-9-1 0,-9 0 0,-12-6 0,-1-1 0,-15-14 0,-21-5 0,-17-18 0,-20-4 0,8 0 0,2 3 0,10 14 0,12 6 0,16 12 0,39 21 0,3 1 0,36 14 0,-20-9 0,13 2 0,-15-7 0,-2-2 0,-15-8 0,-6 1 0,-17-6 0,-36-21 0,-26-11 0,-30-20 0,9 8-251,30 15 1,1 1 250,-22-9 0,0-4 0,14 14 0,28 8 0,20 8 0,36 18 0,33 11 0,11 7 0,8 13 0,-10-13 0,-8 3 501,-3-6-501,-22-8 0,-9-2 0,-15-7 0,-10-1 0,-35-4 0,-32-2 0,9-3 0,-6-2-326,-8 1 1,-1 0 325,11 0 0,1 0 0,-8 0 0,1 0 0,-25 0 0,-8 0 0,20 0 0,27 0 0,16 0 0,21 5 0,6 6 0,23 14 651,13 16-651,31 21 0,-1-8-244,-21-18 0,-1-1 244,22 17 0,7 2 0,-19-12 0,-9-10 0,-11-8 0,-12-7 0,-1-1 0,-19-10 488,-19-2-488,-35-4 0,-1-12 0,-23-4 0,25-5 0,-7 0 0,16 8 0,9 5 0,14 3 0,36 19 0,22 9 0,42 26 0,-6-3-301,-23-17 0,0-2 301,22 11 0,5-2 0,-19-9 0,-17-7 0,-14-3 0,-13-11 0,-7-2 0</inkml:trace>
  <inkml:trace contextRef="#ctx0" brushRef="#br17" timeOffset="-166116.92">1785 1255 24575,'28'0'0,"13"0"0,-15 5 0,17 1 0,-19 6 0,0-5 0,-3-2 0,-9-5 0,3 0 0,-50-12 0,-3-11 0,-8 0 0,-3-1 0,-11-14 0,-22-15 0,33 25 0,-7-12 0,17 18 0,8-2 0,19 13 0,10 4 0,37 3 0,34 26 0,-20-5 0,4 4-403,8 9 1,0 2 402,-12-2 0,-2 0 0,7-1 0,-4-1 0,13 17 0,9-8 0,-23-3 0,-11-14 0,-14-3 0,-8-7 805,-6 0-805,-13-4 0,-28-8 0,-28-14 0,-16 0 0,-17-14 0,16 13 0,2-4 0,11 7 0,23 6 0,3 2 0,19 6 0,7 13 0,26 17 0,9 15 0,19 6 0,7 5 0,-8-13 0,-6-3 0,1-1 0,-22-15 0,8 2 0,-12-11 0,-5-4 0,-2-1 0,-8 0 0,-30-4 0,-11-2 0,-38-4 0,8 0 0,-8 0 0,10 0 0,8 0 0,10 0 0,22 0 0,11 0 0,16 4 0,7 8 0,11 11 0,12 2 0,1 4 0,5-10 0,-8-3 0,-5-5 0,-1 0 0,-6-1 0,-17-4 0,-9-2 0,-34-17 0,1 4 0,-6-11 0,10 1 0,14 11 0,2-3 0,16 15 0,21 15 0,7 0 0,15 6 0,-7-4 0,-6-8 0,-1 2 0,-6-5 0,0-4 0,-4-1 0,-1-5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3-06T04:14:20.328"/>
    </inkml:context>
    <inkml:brush xml:id="br0">
      <inkml:brushProperty name="width" value="0.1" units="cm"/>
      <inkml:brushProperty name="height" value="0.6" units="cm"/>
      <inkml:brushProperty name="color" value="#849398"/>
      <inkml:brushProperty name="inkEffects" value="pencil"/>
    </inkml:brush>
  </inkml:definitions>
  <inkml:trace contextRef="#ctx0" brushRef="#br0">0 0 16383,'0'22'0,"0"1"0,0 8 0,0-5 0,0 5 0,0 8 0,0-11 0,0 18 0,0-5 0,0 0 0,0 15 0,0-14 0,0 13 0,0-13 0,0 6 0,0-9 0,0 1 0,0 0 0,0 0 0,0-8 0,0 6 0,0-5 0,0 7 0,6-7 0,-5 4 0,10-4 0,-3 7 0,4-7 0,-5 5 0,4-13 0,-4 6 0,5 0 0,1-5 0,0 12 0,-1-12 0,1 12 0,-1-12 0,1 5 0,-1-7 0,5 0 0,-3 1 0,3-1 0,1 0 0,-5-6 0,4 5 0,-6-11 0,1 11 0,-1-5 0,2 13 0,-1-5 0,1 12 0,0-5 0,0-1 0,0 6 0,-6-5 0,4 0 0,-10 5 0,11 3 0,-11 0 0,12 7 0,-12-8 0,11-1 0,-5 1 0,1-7 0,3 5 0,-4-12 0,6 5 0,-1-7 0,0 0 0,0 0 0,0-6 0,5 0 0,1-7 0,6 1 0,7 1 0,2-6 0,7-2 0,-1-5 0,1 0 0,-7 0 0,-2 0 0,-7 0 0,0 0 0,-6 0 0,-1 0 0,-6-4 0,0-3 0,-5-4 0,-1 0 0,-5-6 0,0 5 0,0-5 0,0 6 0,-5 0 0,-14-2 0,-1 7 0,-18 0 0,12 6 0,-12 0 0,5 0 0,-7 0 0,7 0 0,2 0 0,6 11 0,1 2 0,5 11 0,1 7 0,6-5 0,4 5 0,3 0 0,5-5 0,0 5 0,0-6 0,0-1 0,0 7 0,11-5 0,9 6 0,7-1 0,13 4 0,-4 7 0,-1 0 0,7 1 0,-7-2 0,2 9 0,-3-7 0,-6 4 0,-8-7 0,-1 0 0,2 8 0,-7-7 0,7 7 0,-8-9 0,0 1 0,0 0 0,0 0 0,-5-1 0,-2 1 0,0 8 0,-4 1 0,4 1 0,-6 6 0,6-7 0,-4 18 0,4-7 0,-6 7 0,0 0 0,0 2 0,7 9 0,-5-9 0,5 7 0,-7-7 0,0 9 0,0-9 0,0-3 0,0-8 0,0 0 0,0-1 0,0 1 0,0 0 0,0 0 0,0-9 0,0 7 0,0-6 0,0 7 0,0 1 0,-6-8 0,4 5 0,-9-13 0,3 6 0,-5-9 0,-1 1 0,1 0 0,0 0 0,-7-1 0,5 1 0,-10 0 0,11-8 0,-11 6 0,11-12 0,-17 6 0,10-7 0,-10 0 0,7-1 0,-15 2 0,4 0 0,-13-4 0,8 3 0,-8-10 0,6 10 0,-14-9 0,7 3 0,-1-5 0,2-6 0,0-2 0,13-6 0,-11 0 0,20 0 0,-5 0 0,12 0 0,-4 0 0,11 0 0,-6-11 0,7 4 0,-1-16 0,6 4 0,-5 1 0,10-5 0,-9 10 0,9-9 0,-4 3 0,5 1 0,-5 1 0,4 0 0,-4 4 0,5-3 0,0 5 0,0 5 0,0 1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3-06T04:14:22.194"/>
    </inkml:context>
    <inkml:brush xml:id="br0">
      <inkml:brushProperty name="width" value="0.1" units="cm"/>
      <inkml:brushProperty name="height" value="0.6" units="cm"/>
      <inkml:brushProperty name="color" value="#849398"/>
      <inkml:brushProperty name="inkEffects" value="pencil"/>
    </inkml:brush>
  </inkml:definitions>
  <inkml:trace contextRef="#ctx0" brushRef="#br0">0 1 16383,'0'0'0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3-06T04:14:26.813"/>
    </inkml:context>
    <inkml:brush xml:id="br0">
      <inkml:brushProperty name="width" value="0.1" units="cm"/>
      <inkml:brushProperty name="height" value="0.6" units="cm"/>
      <inkml:brushProperty name="color" value="#849398"/>
      <inkml:brushProperty name="inkEffects" value="pencil"/>
    </inkml:brush>
  </inkml:definitions>
  <inkml:trace contextRef="#ctx0" brushRef="#br0">1 0 16383,'0'0'0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3-06T04:14:29.009"/>
    </inkml:context>
    <inkml:brush xml:id="br0">
      <inkml:brushProperty name="width" value="0.1" units="cm"/>
      <inkml:brushProperty name="height" value="0.6" units="cm"/>
      <inkml:brushProperty name="color" value="#849398"/>
      <inkml:brushProperty name="inkEffects" value="pencil"/>
    </inkml:brush>
  </inkml:definitions>
  <inkml:trace contextRef="#ctx0" brushRef="#br0">0 0 16383,'0'0'0</inkml:trace>
</inkml:ink>
</file>

<file path=ppt/media/image1.png>
</file>

<file path=ppt/media/image10.png>
</file>

<file path=ppt/media/image2.png>
</file>

<file path=ppt/media/image20.png>
</file>

<file path=ppt/media/image3.png>
</file>

<file path=ppt/media/image30.png>
</file>

<file path=ppt/media/image4.png>
</file>

<file path=ppt/media/image40.png>
</file>

<file path=ppt/media/image5.png>
</file>

<file path=ppt/media/image6.png>
</file>

<file path=ppt/media/image7.png>
</file>

<file path=ppt/media/media1.m4a>
</file>

<file path=ppt/media/media10.m4a>
</file>

<file path=ppt/media/media100.m4a>
</file>

<file path=ppt/media/media101.m4a>
</file>

<file path=ppt/media/media102.m4a>
</file>

<file path=ppt/media/media103.m4a>
</file>

<file path=ppt/media/media104.m4a>
</file>

<file path=ppt/media/media105.m4a>
</file>

<file path=ppt/media/media106.m4a>
</file>

<file path=ppt/media/media107.m4a>
</file>

<file path=ppt/media/media108.m4a>
</file>

<file path=ppt/media/media109.m4a>
</file>

<file path=ppt/media/media11.m4a>
</file>

<file path=ppt/media/media110.m4a>
</file>

<file path=ppt/media/media111.m4a>
</file>

<file path=ppt/media/media112.m4a>
</file>

<file path=ppt/media/media113.m4a>
</file>

<file path=ppt/media/media114.m4a>
</file>

<file path=ppt/media/media115.m4a>
</file>

<file path=ppt/media/media116.m4a>
</file>

<file path=ppt/media/media117.m4a>
</file>

<file path=ppt/media/media118.m4a>
</file>

<file path=ppt/media/media119.m4a>
</file>

<file path=ppt/media/media12.m4a>
</file>

<file path=ppt/media/media120.m4a>
</file>

<file path=ppt/media/media121.m4a>
</file>

<file path=ppt/media/media122.m4a>
</file>

<file path=ppt/media/media123.m4a>
</file>

<file path=ppt/media/media124.m4a>
</file>

<file path=ppt/media/media125.m4a>
</file>

<file path=ppt/media/media126.m4a>
</file>

<file path=ppt/media/media127.m4a>
</file>

<file path=ppt/media/media128.m4a>
</file>

<file path=ppt/media/media129.m4a>
</file>

<file path=ppt/media/media13.m4a>
</file>

<file path=ppt/media/media130.m4a>
</file>

<file path=ppt/media/media131.m4a>
</file>

<file path=ppt/media/media132.m4a>
</file>

<file path=ppt/media/media133.m4a>
</file>

<file path=ppt/media/media134.m4a>
</file>

<file path=ppt/media/media135.m4a>
</file>

<file path=ppt/media/media136.m4a>
</file>

<file path=ppt/media/media137.m4a>
</file>

<file path=ppt/media/media138.m4a>
</file>

<file path=ppt/media/media139.m4a>
</file>

<file path=ppt/media/media14.m4a>
</file>

<file path=ppt/media/media140.m4a>
</file>

<file path=ppt/media/media141.m4a>
</file>

<file path=ppt/media/media142.m4a>
</file>

<file path=ppt/media/media143.m4a>
</file>

<file path=ppt/media/media144.m4a>
</file>

<file path=ppt/media/media145.m4a>
</file>

<file path=ppt/media/media146.m4a>
</file>

<file path=ppt/media/media147.m4a>
</file>

<file path=ppt/media/media148.m4a>
</file>

<file path=ppt/media/media149.m4a>
</file>

<file path=ppt/media/media15.m4a>
</file>

<file path=ppt/media/media150.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44.m4a>
</file>

<file path=ppt/media/media45.m4a>
</file>

<file path=ppt/media/media46.m4a>
</file>

<file path=ppt/media/media47.m4a>
</file>

<file path=ppt/media/media48.m4a>
</file>

<file path=ppt/media/media49.m4a>
</file>

<file path=ppt/media/media5.m4a>
</file>

<file path=ppt/media/media50.m4a>
</file>

<file path=ppt/media/media51.m4a>
</file>

<file path=ppt/media/media52.m4a>
</file>

<file path=ppt/media/media53.m4a>
</file>

<file path=ppt/media/media54.m4a>
</file>

<file path=ppt/media/media55.m4a>
</file>

<file path=ppt/media/media56.m4a>
</file>

<file path=ppt/media/media57.m4a>
</file>

<file path=ppt/media/media58.m4a>
</file>

<file path=ppt/media/media59.m4a>
</file>

<file path=ppt/media/media6.m4a>
</file>

<file path=ppt/media/media60.m4a>
</file>

<file path=ppt/media/media61.m4a>
</file>

<file path=ppt/media/media62.m4a>
</file>

<file path=ppt/media/media63.m4a>
</file>

<file path=ppt/media/media64.m4a>
</file>

<file path=ppt/media/media65.m4a>
</file>

<file path=ppt/media/media66.m4a>
</file>

<file path=ppt/media/media67.m4a>
</file>

<file path=ppt/media/media68.m4a>
</file>

<file path=ppt/media/media69.m4a>
</file>

<file path=ppt/media/media7.m4a>
</file>

<file path=ppt/media/media70.m4a>
</file>

<file path=ppt/media/media71.m4a>
</file>

<file path=ppt/media/media72.m4a>
</file>

<file path=ppt/media/media73.m4a>
</file>

<file path=ppt/media/media74.m4a>
</file>

<file path=ppt/media/media75.m4a>
</file>

<file path=ppt/media/media76.m4a>
</file>

<file path=ppt/media/media77.m4a>
</file>

<file path=ppt/media/media78.m4a>
</file>

<file path=ppt/media/media79.m4a>
</file>

<file path=ppt/media/media8.m4a>
</file>

<file path=ppt/media/media80.m4a>
</file>

<file path=ppt/media/media81.m4a>
</file>

<file path=ppt/media/media82.m4a>
</file>

<file path=ppt/media/media83.m4a>
</file>

<file path=ppt/media/media84.m4a>
</file>

<file path=ppt/media/media85.m4a>
</file>

<file path=ppt/media/media86.m4a>
</file>

<file path=ppt/media/media87.m4a>
</file>

<file path=ppt/media/media88.m4a>
</file>

<file path=ppt/media/media89.m4a>
</file>

<file path=ppt/media/media9.m4a>
</file>

<file path=ppt/media/media90.m4a>
</file>

<file path=ppt/media/media91.m4a>
</file>

<file path=ppt/media/media92.m4a>
</file>

<file path=ppt/media/media93.m4a>
</file>

<file path=ppt/media/media94.m4a>
</file>

<file path=ppt/media/media95.m4a>
</file>

<file path=ppt/media/media96.m4a>
</file>

<file path=ppt/media/media97.m4a>
</file>

<file path=ppt/media/media98.m4a>
</file>

<file path=ppt/media/media9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BB0D3-EE91-CD45-8A7F-3D82550D72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DBBEDD1-6945-7E41-87D8-7C95D475B2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798DC1B-6A6C-4846-BFE8-A3D67D8B9626}"/>
              </a:ext>
            </a:extLst>
          </p:cNvPr>
          <p:cNvSpPr>
            <a:spLocks noGrp="1"/>
          </p:cNvSpPr>
          <p:nvPr>
            <p:ph type="dt" sz="half" idx="10"/>
          </p:nvPr>
        </p:nvSpPr>
        <p:spPr/>
        <p:txBody>
          <a:bodyPr/>
          <a:lstStyle/>
          <a:p>
            <a:fld id="{D5474951-9D97-9D40-8F23-6070FF8E8703}" type="datetimeFigureOut">
              <a:rPr lang="en-US" smtClean="0"/>
              <a:t>3/29/19</a:t>
            </a:fld>
            <a:endParaRPr lang="en-US"/>
          </a:p>
        </p:txBody>
      </p:sp>
      <p:sp>
        <p:nvSpPr>
          <p:cNvPr id="5" name="Footer Placeholder 4">
            <a:extLst>
              <a:ext uri="{FF2B5EF4-FFF2-40B4-BE49-F238E27FC236}">
                <a16:creationId xmlns:a16="http://schemas.microsoft.com/office/drawing/2014/main" id="{57A5FC1C-16F9-5F45-B2C9-2DF858EFB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970F57-D953-6B46-BB5B-EB03991A9715}"/>
              </a:ext>
            </a:extLst>
          </p:cNvPr>
          <p:cNvSpPr>
            <a:spLocks noGrp="1"/>
          </p:cNvSpPr>
          <p:nvPr>
            <p:ph type="sldNum" sz="quarter" idx="12"/>
          </p:nvPr>
        </p:nvSpPr>
        <p:spPr/>
        <p:txBody>
          <a:bodyPr/>
          <a:lstStyle/>
          <a:p>
            <a:fld id="{EB20FAB3-D892-5249-AB48-0B835E04FFA8}" type="slidenum">
              <a:rPr lang="en-US" smtClean="0"/>
              <a:t>‹#›</a:t>
            </a:fld>
            <a:endParaRPr lang="en-US"/>
          </a:p>
        </p:txBody>
      </p:sp>
    </p:spTree>
    <p:extLst>
      <p:ext uri="{BB962C8B-B14F-4D97-AF65-F5344CB8AC3E}">
        <p14:creationId xmlns:p14="http://schemas.microsoft.com/office/powerpoint/2010/main" val="3682108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56335-1C7E-A84D-A255-1F9C6B202AC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04A0A9-14B9-DF41-9E36-0DC1927679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2BD173-681C-E54F-BFF5-4450A05A91AC}"/>
              </a:ext>
            </a:extLst>
          </p:cNvPr>
          <p:cNvSpPr>
            <a:spLocks noGrp="1"/>
          </p:cNvSpPr>
          <p:nvPr>
            <p:ph type="dt" sz="half" idx="10"/>
          </p:nvPr>
        </p:nvSpPr>
        <p:spPr/>
        <p:txBody>
          <a:bodyPr/>
          <a:lstStyle/>
          <a:p>
            <a:fld id="{D5474951-9D97-9D40-8F23-6070FF8E8703}" type="datetimeFigureOut">
              <a:rPr lang="en-US" smtClean="0"/>
              <a:t>3/29/19</a:t>
            </a:fld>
            <a:endParaRPr lang="en-US"/>
          </a:p>
        </p:txBody>
      </p:sp>
      <p:sp>
        <p:nvSpPr>
          <p:cNvPr id="5" name="Footer Placeholder 4">
            <a:extLst>
              <a:ext uri="{FF2B5EF4-FFF2-40B4-BE49-F238E27FC236}">
                <a16:creationId xmlns:a16="http://schemas.microsoft.com/office/drawing/2014/main" id="{694B1A81-34E0-944C-857C-E58302B9F0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7AE1F0-1634-FB44-BA81-9301049430CD}"/>
              </a:ext>
            </a:extLst>
          </p:cNvPr>
          <p:cNvSpPr>
            <a:spLocks noGrp="1"/>
          </p:cNvSpPr>
          <p:nvPr>
            <p:ph type="sldNum" sz="quarter" idx="12"/>
          </p:nvPr>
        </p:nvSpPr>
        <p:spPr/>
        <p:txBody>
          <a:bodyPr/>
          <a:lstStyle/>
          <a:p>
            <a:fld id="{EB20FAB3-D892-5249-AB48-0B835E04FFA8}" type="slidenum">
              <a:rPr lang="en-US" smtClean="0"/>
              <a:t>‹#›</a:t>
            </a:fld>
            <a:endParaRPr lang="en-US"/>
          </a:p>
        </p:txBody>
      </p:sp>
    </p:spTree>
    <p:extLst>
      <p:ext uri="{BB962C8B-B14F-4D97-AF65-F5344CB8AC3E}">
        <p14:creationId xmlns:p14="http://schemas.microsoft.com/office/powerpoint/2010/main" val="1757128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BEFA39-3062-F341-A13F-24C1C8C952D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DCBA17E-6135-8842-8CC0-CE252FDD25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CC9508-8644-E047-BD0B-526CF97FED3D}"/>
              </a:ext>
            </a:extLst>
          </p:cNvPr>
          <p:cNvSpPr>
            <a:spLocks noGrp="1"/>
          </p:cNvSpPr>
          <p:nvPr>
            <p:ph type="dt" sz="half" idx="10"/>
          </p:nvPr>
        </p:nvSpPr>
        <p:spPr/>
        <p:txBody>
          <a:bodyPr/>
          <a:lstStyle/>
          <a:p>
            <a:fld id="{D5474951-9D97-9D40-8F23-6070FF8E8703}" type="datetimeFigureOut">
              <a:rPr lang="en-US" smtClean="0"/>
              <a:t>3/29/19</a:t>
            </a:fld>
            <a:endParaRPr lang="en-US"/>
          </a:p>
        </p:txBody>
      </p:sp>
      <p:sp>
        <p:nvSpPr>
          <p:cNvPr id="5" name="Footer Placeholder 4">
            <a:extLst>
              <a:ext uri="{FF2B5EF4-FFF2-40B4-BE49-F238E27FC236}">
                <a16:creationId xmlns:a16="http://schemas.microsoft.com/office/drawing/2014/main" id="{B167DD95-B296-DB48-9DF3-4FA99F1738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F27348-E7D6-BF46-8587-CBFE8621E2A6}"/>
              </a:ext>
            </a:extLst>
          </p:cNvPr>
          <p:cNvSpPr>
            <a:spLocks noGrp="1"/>
          </p:cNvSpPr>
          <p:nvPr>
            <p:ph type="sldNum" sz="quarter" idx="12"/>
          </p:nvPr>
        </p:nvSpPr>
        <p:spPr/>
        <p:txBody>
          <a:bodyPr/>
          <a:lstStyle/>
          <a:p>
            <a:fld id="{EB20FAB3-D892-5249-AB48-0B835E04FFA8}" type="slidenum">
              <a:rPr lang="en-US" smtClean="0"/>
              <a:t>‹#›</a:t>
            </a:fld>
            <a:endParaRPr lang="en-US"/>
          </a:p>
        </p:txBody>
      </p:sp>
    </p:spTree>
    <p:extLst>
      <p:ext uri="{BB962C8B-B14F-4D97-AF65-F5344CB8AC3E}">
        <p14:creationId xmlns:p14="http://schemas.microsoft.com/office/powerpoint/2010/main" val="398660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0A914-0C1C-1645-934B-003C73AAA6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30E270-8F6F-DD4D-AB45-6174A645CE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DA8B20-B737-4043-B01C-11D4E2DF2363}"/>
              </a:ext>
            </a:extLst>
          </p:cNvPr>
          <p:cNvSpPr>
            <a:spLocks noGrp="1"/>
          </p:cNvSpPr>
          <p:nvPr>
            <p:ph type="dt" sz="half" idx="10"/>
          </p:nvPr>
        </p:nvSpPr>
        <p:spPr/>
        <p:txBody>
          <a:bodyPr/>
          <a:lstStyle/>
          <a:p>
            <a:fld id="{D5474951-9D97-9D40-8F23-6070FF8E8703}" type="datetimeFigureOut">
              <a:rPr lang="en-US" smtClean="0"/>
              <a:t>3/29/19</a:t>
            </a:fld>
            <a:endParaRPr lang="en-US"/>
          </a:p>
        </p:txBody>
      </p:sp>
      <p:sp>
        <p:nvSpPr>
          <p:cNvPr id="5" name="Footer Placeholder 4">
            <a:extLst>
              <a:ext uri="{FF2B5EF4-FFF2-40B4-BE49-F238E27FC236}">
                <a16:creationId xmlns:a16="http://schemas.microsoft.com/office/drawing/2014/main" id="{51228E44-9CEE-F14C-BCDC-174E44FD33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75979F-1A6F-3546-8A11-151714585B85}"/>
              </a:ext>
            </a:extLst>
          </p:cNvPr>
          <p:cNvSpPr>
            <a:spLocks noGrp="1"/>
          </p:cNvSpPr>
          <p:nvPr>
            <p:ph type="sldNum" sz="quarter" idx="12"/>
          </p:nvPr>
        </p:nvSpPr>
        <p:spPr/>
        <p:txBody>
          <a:bodyPr/>
          <a:lstStyle/>
          <a:p>
            <a:fld id="{EB20FAB3-D892-5249-AB48-0B835E04FFA8}" type="slidenum">
              <a:rPr lang="en-US" smtClean="0"/>
              <a:t>‹#›</a:t>
            </a:fld>
            <a:endParaRPr lang="en-US"/>
          </a:p>
        </p:txBody>
      </p:sp>
    </p:spTree>
    <p:extLst>
      <p:ext uri="{BB962C8B-B14F-4D97-AF65-F5344CB8AC3E}">
        <p14:creationId xmlns:p14="http://schemas.microsoft.com/office/powerpoint/2010/main" val="27207103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2A7A7-BA95-6A4B-B3CD-2F93B1BC33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6D26EB3-C836-D94C-B53E-1AC98411A3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24016E8-9957-EE4B-B8F4-F35865935574}"/>
              </a:ext>
            </a:extLst>
          </p:cNvPr>
          <p:cNvSpPr>
            <a:spLocks noGrp="1"/>
          </p:cNvSpPr>
          <p:nvPr>
            <p:ph type="dt" sz="half" idx="10"/>
          </p:nvPr>
        </p:nvSpPr>
        <p:spPr/>
        <p:txBody>
          <a:bodyPr/>
          <a:lstStyle/>
          <a:p>
            <a:fld id="{D5474951-9D97-9D40-8F23-6070FF8E8703}" type="datetimeFigureOut">
              <a:rPr lang="en-US" smtClean="0"/>
              <a:t>3/29/19</a:t>
            </a:fld>
            <a:endParaRPr lang="en-US"/>
          </a:p>
        </p:txBody>
      </p:sp>
      <p:sp>
        <p:nvSpPr>
          <p:cNvPr id="5" name="Footer Placeholder 4">
            <a:extLst>
              <a:ext uri="{FF2B5EF4-FFF2-40B4-BE49-F238E27FC236}">
                <a16:creationId xmlns:a16="http://schemas.microsoft.com/office/drawing/2014/main" id="{A62B3809-9E7B-F246-803B-63279690C3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F10077-687F-E043-B4BB-53A961A8C4AD}"/>
              </a:ext>
            </a:extLst>
          </p:cNvPr>
          <p:cNvSpPr>
            <a:spLocks noGrp="1"/>
          </p:cNvSpPr>
          <p:nvPr>
            <p:ph type="sldNum" sz="quarter" idx="12"/>
          </p:nvPr>
        </p:nvSpPr>
        <p:spPr/>
        <p:txBody>
          <a:bodyPr/>
          <a:lstStyle/>
          <a:p>
            <a:fld id="{EB20FAB3-D892-5249-AB48-0B835E04FFA8}" type="slidenum">
              <a:rPr lang="en-US" smtClean="0"/>
              <a:t>‹#›</a:t>
            </a:fld>
            <a:endParaRPr lang="en-US"/>
          </a:p>
        </p:txBody>
      </p:sp>
    </p:spTree>
    <p:extLst>
      <p:ext uri="{BB962C8B-B14F-4D97-AF65-F5344CB8AC3E}">
        <p14:creationId xmlns:p14="http://schemas.microsoft.com/office/powerpoint/2010/main" val="691534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B1ED4-258B-CB49-9886-78587B6C83A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9F5274-66B3-0F4C-9467-2465F9EA48E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A36B11-008F-DB40-9E46-5891A49CA67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8CFFE2B-0221-D941-AAAD-4886185A27A4}"/>
              </a:ext>
            </a:extLst>
          </p:cNvPr>
          <p:cNvSpPr>
            <a:spLocks noGrp="1"/>
          </p:cNvSpPr>
          <p:nvPr>
            <p:ph type="dt" sz="half" idx="10"/>
          </p:nvPr>
        </p:nvSpPr>
        <p:spPr/>
        <p:txBody>
          <a:bodyPr/>
          <a:lstStyle/>
          <a:p>
            <a:fld id="{D5474951-9D97-9D40-8F23-6070FF8E8703}" type="datetimeFigureOut">
              <a:rPr lang="en-US" smtClean="0"/>
              <a:t>3/29/19</a:t>
            </a:fld>
            <a:endParaRPr lang="en-US"/>
          </a:p>
        </p:txBody>
      </p:sp>
      <p:sp>
        <p:nvSpPr>
          <p:cNvPr id="6" name="Footer Placeholder 5">
            <a:extLst>
              <a:ext uri="{FF2B5EF4-FFF2-40B4-BE49-F238E27FC236}">
                <a16:creationId xmlns:a16="http://schemas.microsoft.com/office/drawing/2014/main" id="{F6DD9C19-F6B5-A242-935C-A67DD4C8DE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607070-AF45-1C4D-8DD0-AA3CF421FB67}"/>
              </a:ext>
            </a:extLst>
          </p:cNvPr>
          <p:cNvSpPr>
            <a:spLocks noGrp="1"/>
          </p:cNvSpPr>
          <p:nvPr>
            <p:ph type="sldNum" sz="quarter" idx="12"/>
          </p:nvPr>
        </p:nvSpPr>
        <p:spPr/>
        <p:txBody>
          <a:bodyPr/>
          <a:lstStyle/>
          <a:p>
            <a:fld id="{EB20FAB3-D892-5249-AB48-0B835E04FFA8}" type="slidenum">
              <a:rPr lang="en-US" smtClean="0"/>
              <a:t>‹#›</a:t>
            </a:fld>
            <a:endParaRPr lang="en-US"/>
          </a:p>
        </p:txBody>
      </p:sp>
    </p:spTree>
    <p:extLst>
      <p:ext uri="{BB962C8B-B14F-4D97-AF65-F5344CB8AC3E}">
        <p14:creationId xmlns:p14="http://schemas.microsoft.com/office/powerpoint/2010/main" val="2248067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622AE-B4B0-2840-9F34-7C41FCE1FC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D36741-2943-4F43-A2D6-38FE4C1A20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8B7D3E-BC9E-FF40-AFCA-44DD4BC5645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60A5AE-F5AD-094C-94DF-B0B44A1414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F6366E-AF6E-6340-BF94-0F9D298B6F7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221824-7210-B64C-816E-812AA86DEE7F}"/>
              </a:ext>
            </a:extLst>
          </p:cNvPr>
          <p:cNvSpPr>
            <a:spLocks noGrp="1"/>
          </p:cNvSpPr>
          <p:nvPr>
            <p:ph type="dt" sz="half" idx="10"/>
          </p:nvPr>
        </p:nvSpPr>
        <p:spPr/>
        <p:txBody>
          <a:bodyPr/>
          <a:lstStyle/>
          <a:p>
            <a:fld id="{D5474951-9D97-9D40-8F23-6070FF8E8703}" type="datetimeFigureOut">
              <a:rPr lang="en-US" smtClean="0"/>
              <a:t>3/29/19</a:t>
            </a:fld>
            <a:endParaRPr lang="en-US"/>
          </a:p>
        </p:txBody>
      </p:sp>
      <p:sp>
        <p:nvSpPr>
          <p:cNvPr id="8" name="Footer Placeholder 7">
            <a:extLst>
              <a:ext uri="{FF2B5EF4-FFF2-40B4-BE49-F238E27FC236}">
                <a16:creationId xmlns:a16="http://schemas.microsoft.com/office/drawing/2014/main" id="{45ED7CA3-FDDE-184D-AB08-182DCB876B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E7A5D9-4193-A243-8D2A-983B86E30A1F}"/>
              </a:ext>
            </a:extLst>
          </p:cNvPr>
          <p:cNvSpPr>
            <a:spLocks noGrp="1"/>
          </p:cNvSpPr>
          <p:nvPr>
            <p:ph type="sldNum" sz="quarter" idx="12"/>
          </p:nvPr>
        </p:nvSpPr>
        <p:spPr/>
        <p:txBody>
          <a:bodyPr/>
          <a:lstStyle/>
          <a:p>
            <a:fld id="{EB20FAB3-D892-5249-AB48-0B835E04FFA8}" type="slidenum">
              <a:rPr lang="en-US" smtClean="0"/>
              <a:t>‹#›</a:t>
            </a:fld>
            <a:endParaRPr lang="en-US"/>
          </a:p>
        </p:txBody>
      </p:sp>
    </p:spTree>
    <p:extLst>
      <p:ext uri="{BB962C8B-B14F-4D97-AF65-F5344CB8AC3E}">
        <p14:creationId xmlns:p14="http://schemas.microsoft.com/office/powerpoint/2010/main" val="4210237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002C8-FE0C-614C-AE7A-67589330FC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9B700AF-E494-3343-9AD2-C05E5F7FA819}"/>
              </a:ext>
            </a:extLst>
          </p:cNvPr>
          <p:cNvSpPr>
            <a:spLocks noGrp="1"/>
          </p:cNvSpPr>
          <p:nvPr>
            <p:ph type="dt" sz="half" idx="10"/>
          </p:nvPr>
        </p:nvSpPr>
        <p:spPr/>
        <p:txBody>
          <a:bodyPr/>
          <a:lstStyle/>
          <a:p>
            <a:fld id="{D5474951-9D97-9D40-8F23-6070FF8E8703}" type="datetimeFigureOut">
              <a:rPr lang="en-US" smtClean="0"/>
              <a:t>3/29/19</a:t>
            </a:fld>
            <a:endParaRPr lang="en-US"/>
          </a:p>
        </p:txBody>
      </p:sp>
      <p:sp>
        <p:nvSpPr>
          <p:cNvPr id="4" name="Footer Placeholder 3">
            <a:extLst>
              <a:ext uri="{FF2B5EF4-FFF2-40B4-BE49-F238E27FC236}">
                <a16:creationId xmlns:a16="http://schemas.microsoft.com/office/drawing/2014/main" id="{7F0DFA98-CEB1-424E-A9BA-4FC821D0500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1815280-D264-4B4F-B4FB-9F1E2F7F1313}"/>
              </a:ext>
            </a:extLst>
          </p:cNvPr>
          <p:cNvSpPr>
            <a:spLocks noGrp="1"/>
          </p:cNvSpPr>
          <p:nvPr>
            <p:ph type="sldNum" sz="quarter" idx="12"/>
          </p:nvPr>
        </p:nvSpPr>
        <p:spPr/>
        <p:txBody>
          <a:bodyPr/>
          <a:lstStyle/>
          <a:p>
            <a:fld id="{EB20FAB3-D892-5249-AB48-0B835E04FFA8}" type="slidenum">
              <a:rPr lang="en-US" smtClean="0"/>
              <a:t>‹#›</a:t>
            </a:fld>
            <a:endParaRPr lang="en-US"/>
          </a:p>
        </p:txBody>
      </p:sp>
    </p:spTree>
    <p:extLst>
      <p:ext uri="{BB962C8B-B14F-4D97-AF65-F5344CB8AC3E}">
        <p14:creationId xmlns:p14="http://schemas.microsoft.com/office/powerpoint/2010/main" val="1085487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B5151C-9608-8247-ACED-5DD270CF83DF}"/>
              </a:ext>
            </a:extLst>
          </p:cNvPr>
          <p:cNvSpPr>
            <a:spLocks noGrp="1"/>
          </p:cNvSpPr>
          <p:nvPr>
            <p:ph type="dt" sz="half" idx="10"/>
          </p:nvPr>
        </p:nvSpPr>
        <p:spPr/>
        <p:txBody>
          <a:bodyPr/>
          <a:lstStyle/>
          <a:p>
            <a:fld id="{D5474951-9D97-9D40-8F23-6070FF8E8703}" type="datetimeFigureOut">
              <a:rPr lang="en-US" smtClean="0"/>
              <a:t>3/29/19</a:t>
            </a:fld>
            <a:endParaRPr lang="en-US"/>
          </a:p>
        </p:txBody>
      </p:sp>
      <p:sp>
        <p:nvSpPr>
          <p:cNvPr id="3" name="Footer Placeholder 2">
            <a:extLst>
              <a:ext uri="{FF2B5EF4-FFF2-40B4-BE49-F238E27FC236}">
                <a16:creationId xmlns:a16="http://schemas.microsoft.com/office/drawing/2014/main" id="{65FF5710-0444-6648-8BEB-49CD0DCFE0A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6B12490-4EDB-AA42-BB4F-C902BBC63D30}"/>
              </a:ext>
            </a:extLst>
          </p:cNvPr>
          <p:cNvSpPr>
            <a:spLocks noGrp="1"/>
          </p:cNvSpPr>
          <p:nvPr>
            <p:ph type="sldNum" sz="quarter" idx="12"/>
          </p:nvPr>
        </p:nvSpPr>
        <p:spPr/>
        <p:txBody>
          <a:bodyPr/>
          <a:lstStyle/>
          <a:p>
            <a:fld id="{EB20FAB3-D892-5249-AB48-0B835E04FFA8}" type="slidenum">
              <a:rPr lang="en-US" smtClean="0"/>
              <a:t>‹#›</a:t>
            </a:fld>
            <a:endParaRPr lang="en-US"/>
          </a:p>
        </p:txBody>
      </p:sp>
    </p:spTree>
    <p:extLst>
      <p:ext uri="{BB962C8B-B14F-4D97-AF65-F5344CB8AC3E}">
        <p14:creationId xmlns:p14="http://schemas.microsoft.com/office/powerpoint/2010/main" val="770536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AD960-B23F-4345-B8FD-C9F5410802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61A6387-DC3E-9443-938D-075ED55ED4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4AA82C-01D3-6544-91A0-00245BA7C8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B0DD9F-FBA2-7440-B00D-09BBB09790C3}"/>
              </a:ext>
            </a:extLst>
          </p:cNvPr>
          <p:cNvSpPr>
            <a:spLocks noGrp="1"/>
          </p:cNvSpPr>
          <p:nvPr>
            <p:ph type="dt" sz="half" idx="10"/>
          </p:nvPr>
        </p:nvSpPr>
        <p:spPr/>
        <p:txBody>
          <a:bodyPr/>
          <a:lstStyle/>
          <a:p>
            <a:fld id="{D5474951-9D97-9D40-8F23-6070FF8E8703}" type="datetimeFigureOut">
              <a:rPr lang="en-US" smtClean="0"/>
              <a:t>3/29/19</a:t>
            </a:fld>
            <a:endParaRPr lang="en-US"/>
          </a:p>
        </p:txBody>
      </p:sp>
      <p:sp>
        <p:nvSpPr>
          <p:cNvPr id="6" name="Footer Placeholder 5">
            <a:extLst>
              <a:ext uri="{FF2B5EF4-FFF2-40B4-BE49-F238E27FC236}">
                <a16:creationId xmlns:a16="http://schemas.microsoft.com/office/drawing/2014/main" id="{5B2A2A96-37D4-884C-866B-D6395DCF74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6C4346-5097-3141-AD06-16D7A55A5AFD}"/>
              </a:ext>
            </a:extLst>
          </p:cNvPr>
          <p:cNvSpPr>
            <a:spLocks noGrp="1"/>
          </p:cNvSpPr>
          <p:nvPr>
            <p:ph type="sldNum" sz="quarter" idx="12"/>
          </p:nvPr>
        </p:nvSpPr>
        <p:spPr/>
        <p:txBody>
          <a:bodyPr/>
          <a:lstStyle/>
          <a:p>
            <a:fld id="{EB20FAB3-D892-5249-AB48-0B835E04FFA8}" type="slidenum">
              <a:rPr lang="en-US" smtClean="0"/>
              <a:t>‹#›</a:t>
            </a:fld>
            <a:endParaRPr lang="en-US"/>
          </a:p>
        </p:txBody>
      </p:sp>
    </p:spTree>
    <p:extLst>
      <p:ext uri="{BB962C8B-B14F-4D97-AF65-F5344CB8AC3E}">
        <p14:creationId xmlns:p14="http://schemas.microsoft.com/office/powerpoint/2010/main" val="5337996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BB29A-1D4B-284C-93E5-1C3F8C1AB6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E929C5-1A92-6D4C-8F4D-2A9BA7EA17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F2C327-A2FA-604A-A1F2-346E1390C9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A46E60-A524-FB40-85AE-C10F85C0D204}"/>
              </a:ext>
            </a:extLst>
          </p:cNvPr>
          <p:cNvSpPr>
            <a:spLocks noGrp="1"/>
          </p:cNvSpPr>
          <p:nvPr>
            <p:ph type="dt" sz="half" idx="10"/>
          </p:nvPr>
        </p:nvSpPr>
        <p:spPr/>
        <p:txBody>
          <a:bodyPr/>
          <a:lstStyle/>
          <a:p>
            <a:fld id="{D5474951-9D97-9D40-8F23-6070FF8E8703}" type="datetimeFigureOut">
              <a:rPr lang="en-US" smtClean="0"/>
              <a:t>3/29/19</a:t>
            </a:fld>
            <a:endParaRPr lang="en-US"/>
          </a:p>
        </p:txBody>
      </p:sp>
      <p:sp>
        <p:nvSpPr>
          <p:cNvPr id="6" name="Footer Placeholder 5">
            <a:extLst>
              <a:ext uri="{FF2B5EF4-FFF2-40B4-BE49-F238E27FC236}">
                <a16:creationId xmlns:a16="http://schemas.microsoft.com/office/drawing/2014/main" id="{CA41F006-F837-9B42-8B5D-F1C0F6516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CB4295-2AC5-904B-992F-6A5589FD0188}"/>
              </a:ext>
            </a:extLst>
          </p:cNvPr>
          <p:cNvSpPr>
            <a:spLocks noGrp="1"/>
          </p:cNvSpPr>
          <p:nvPr>
            <p:ph type="sldNum" sz="quarter" idx="12"/>
          </p:nvPr>
        </p:nvSpPr>
        <p:spPr/>
        <p:txBody>
          <a:bodyPr/>
          <a:lstStyle/>
          <a:p>
            <a:fld id="{EB20FAB3-D892-5249-AB48-0B835E04FFA8}" type="slidenum">
              <a:rPr lang="en-US" smtClean="0"/>
              <a:t>‹#›</a:t>
            </a:fld>
            <a:endParaRPr lang="en-US"/>
          </a:p>
        </p:txBody>
      </p:sp>
    </p:spTree>
    <p:extLst>
      <p:ext uri="{BB962C8B-B14F-4D97-AF65-F5344CB8AC3E}">
        <p14:creationId xmlns:p14="http://schemas.microsoft.com/office/powerpoint/2010/main" val="1686279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285181-8F1F-B74E-8F05-95792388F3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500E214-A5F2-384A-B92B-21739678D0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7A0095-456B-7440-BB2C-D1F9AB41CA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474951-9D97-9D40-8F23-6070FF8E8703}" type="datetimeFigureOut">
              <a:rPr lang="en-US" smtClean="0"/>
              <a:t>3/29/19</a:t>
            </a:fld>
            <a:endParaRPr lang="en-US"/>
          </a:p>
        </p:txBody>
      </p:sp>
      <p:sp>
        <p:nvSpPr>
          <p:cNvPr id="5" name="Footer Placeholder 4">
            <a:extLst>
              <a:ext uri="{FF2B5EF4-FFF2-40B4-BE49-F238E27FC236}">
                <a16:creationId xmlns:a16="http://schemas.microsoft.com/office/drawing/2014/main" id="{E42B9AFE-76D2-0D40-AF4C-8078E48A6B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9FCF6D2-5CA6-DC41-8D68-697B4B40D1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20FAB3-D892-5249-AB48-0B835E04FFA8}" type="slidenum">
              <a:rPr lang="en-US" smtClean="0"/>
              <a:t>‹#›</a:t>
            </a:fld>
            <a:endParaRPr lang="en-US"/>
          </a:p>
        </p:txBody>
      </p:sp>
    </p:spTree>
    <p:extLst>
      <p:ext uri="{BB962C8B-B14F-4D97-AF65-F5344CB8AC3E}">
        <p14:creationId xmlns:p14="http://schemas.microsoft.com/office/powerpoint/2010/main" val="1857882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ustomXml" Target="../ink/ink4.xml"/><Relationship Id="rId3" Type="http://schemas.openxmlformats.org/officeDocument/2006/relationships/image" Target="../media/image1.png"/><Relationship Id="rId7" Type="http://schemas.openxmlformats.org/officeDocument/2006/relationships/customXml" Target="../ink/ink3.xml"/><Relationship Id="rId2" Type="http://schemas.openxmlformats.org/officeDocument/2006/relationships/customXml" Target="../ink/ink1.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customXml" Target="../ink/ink2.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audio" Target="../media/media64.m4a"/><Relationship Id="rId13" Type="http://schemas.microsoft.com/office/2007/relationships/media" Target="../media/media67.m4a"/><Relationship Id="rId18" Type="http://schemas.openxmlformats.org/officeDocument/2006/relationships/audio" Target="../media/media69.m4a"/><Relationship Id="rId3" Type="http://schemas.microsoft.com/office/2007/relationships/media" Target="../media/media62.m4a"/><Relationship Id="rId21" Type="http://schemas.openxmlformats.org/officeDocument/2006/relationships/slideLayout" Target="../slideLayouts/slideLayout7.xml"/><Relationship Id="rId7" Type="http://schemas.microsoft.com/office/2007/relationships/media" Target="../media/media64.m4a"/><Relationship Id="rId12" Type="http://schemas.openxmlformats.org/officeDocument/2006/relationships/audio" Target="../media/media66.m4a"/><Relationship Id="rId17" Type="http://schemas.microsoft.com/office/2007/relationships/media" Target="../media/media69.m4a"/><Relationship Id="rId2" Type="http://schemas.openxmlformats.org/officeDocument/2006/relationships/audio" Target="../media/media61.m4a"/><Relationship Id="rId16" Type="http://schemas.openxmlformats.org/officeDocument/2006/relationships/audio" Target="../media/media68.m4a"/><Relationship Id="rId20" Type="http://schemas.openxmlformats.org/officeDocument/2006/relationships/audio" Target="../media/media70.m4a"/><Relationship Id="rId1" Type="http://schemas.microsoft.com/office/2007/relationships/media" Target="../media/media61.m4a"/><Relationship Id="rId6" Type="http://schemas.openxmlformats.org/officeDocument/2006/relationships/audio" Target="../media/media63.m4a"/><Relationship Id="rId11" Type="http://schemas.microsoft.com/office/2007/relationships/media" Target="../media/media66.m4a"/><Relationship Id="rId24" Type="http://schemas.openxmlformats.org/officeDocument/2006/relationships/image" Target="../media/image7.png"/><Relationship Id="rId5" Type="http://schemas.microsoft.com/office/2007/relationships/media" Target="../media/media63.m4a"/><Relationship Id="rId15" Type="http://schemas.microsoft.com/office/2007/relationships/media" Target="../media/media68.m4a"/><Relationship Id="rId23" Type="http://schemas.openxmlformats.org/officeDocument/2006/relationships/image" Target="../media/image6.png"/><Relationship Id="rId10" Type="http://schemas.openxmlformats.org/officeDocument/2006/relationships/audio" Target="../media/media65.m4a"/><Relationship Id="rId19" Type="http://schemas.microsoft.com/office/2007/relationships/media" Target="../media/media70.m4a"/><Relationship Id="rId4" Type="http://schemas.openxmlformats.org/officeDocument/2006/relationships/audio" Target="../media/media62.m4a"/><Relationship Id="rId9" Type="http://schemas.microsoft.com/office/2007/relationships/media" Target="../media/media65.m4a"/><Relationship Id="rId14" Type="http://schemas.openxmlformats.org/officeDocument/2006/relationships/audio" Target="../media/media67.m4a"/><Relationship Id="rId22"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audio" Target="../media/media74.m4a"/><Relationship Id="rId13" Type="http://schemas.microsoft.com/office/2007/relationships/media" Target="../media/media77.m4a"/><Relationship Id="rId18" Type="http://schemas.openxmlformats.org/officeDocument/2006/relationships/audio" Target="../media/media79.m4a"/><Relationship Id="rId3" Type="http://schemas.microsoft.com/office/2007/relationships/media" Target="../media/media72.m4a"/><Relationship Id="rId21" Type="http://schemas.openxmlformats.org/officeDocument/2006/relationships/slideLayout" Target="../slideLayouts/slideLayout7.xml"/><Relationship Id="rId7" Type="http://schemas.microsoft.com/office/2007/relationships/media" Target="../media/media74.m4a"/><Relationship Id="rId12" Type="http://schemas.openxmlformats.org/officeDocument/2006/relationships/audio" Target="../media/media76.m4a"/><Relationship Id="rId17" Type="http://schemas.microsoft.com/office/2007/relationships/media" Target="../media/media79.m4a"/><Relationship Id="rId2" Type="http://schemas.openxmlformats.org/officeDocument/2006/relationships/audio" Target="../media/media71.m4a"/><Relationship Id="rId16" Type="http://schemas.openxmlformats.org/officeDocument/2006/relationships/audio" Target="../media/media78.m4a"/><Relationship Id="rId20" Type="http://schemas.openxmlformats.org/officeDocument/2006/relationships/audio" Target="../media/media80.m4a"/><Relationship Id="rId1" Type="http://schemas.microsoft.com/office/2007/relationships/media" Target="../media/media71.m4a"/><Relationship Id="rId6" Type="http://schemas.openxmlformats.org/officeDocument/2006/relationships/audio" Target="../media/media73.m4a"/><Relationship Id="rId11" Type="http://schemas.microsoft.com/office/2007/relationships/media" Target="../media/media76.m4a"/><Relationship Id="rId24" Type="http://schemas.openxmlformats.org/officeDocument/2006/relationships/image" Target="../media/image7.png"/><Relationship Id="rId5" Type="http://schemas.microsoft.com/office/2007/relationships/media" Target="../media/media73.m4a"/><Relationship Id="rId15" Type="http://schemas.microsoft.com/office/2007/relationships/media" Target="../media/media78.m4a"/><Relationship Id="rId23" Type="http://schemas.openxmlformats.org/officeDocument/2006/relationships/image" Target="../media/image6.png"/><Relationship Id="rId10" Type="http://schemas.openxmlformats.org/officeDocument/2006/relationships/audio" Target="../media/media75.m4a"/><Relationship Id="rId19" Type="http://schemas.microsoft.com/office/2007/relationships/media" Target="../media/media80.m4a"/><Relationship Id="rId4" Type="http://schemas.openxmlformats.org/officeDocument/2006/relationships/audio" Target="../media/media72.m4a"/><Relationship Id="rId9" Type="http://schemas.microsoft.com/office/2007/relationships/media" Target="../media/media75.m4a"/><Relationship Id="rId14" Type="http://schemas.openxmlformats.org/officeDocument/2006/relationships/audio" Target="../media/media77.m4a"/><Relationship Id="rId22" Type="http://schemas.openxmlformats.org/officeDocument/2006/relationships/image" Target="../media/image5.png"/></Relationships>
</file>

<file path=ppt/slides/_rels/slide12.xml.rels><?xml version="1.0" encoding="UTF-8" standalone="yes"?>
<Relationships xmlns="http://schemas.openxmlformats.org/package/2006/relationships"><Relationship Id="rId8" Type="http://schemas.openxmlformats.org/officeDocument/2006/relationships/audio" Target="../media/media84.m4a"/><Relationship Id="rId13" Type="http://schemas.microsoft.com/office/2007/relationships/media" Target="../media/media87.m4a"/><Relationship Id="rId18" Type="http://schemas.openxmlformats.org/officeDocument/2006/relationships/audio" Target="../media/media89.m4a"/><Relationship Id="rId3" Type="http://schemas.microsoft.com/office/2007/relationships/media" Target="../media/media82.m4a"/><Relationship Id="rId21" Type="http://schemas.openxmlformats.org/officeDocument/2006/relationships/slideLayout" Target="../slideLayouts/slideLayout7.xml"/><Relationship Id="rId7" Type="http://schemas.microsoft.com/office/2007/relationships/media" Target="../media/media84.m4a"/><Relationship Id="rId12" Type="http://schemas.openxmlformats.org/officeDocument/2006/relationships/audio" Target="../media/media86.m4a"/><Relationship Id="rId17" Type="http://schemas.microsoft.com/office/2007/relationships/media" Target="../media/media89.m4a"/><Relationship Id="rId2" Type="http://schemas.openxmlformats.org/officeDocument/2006/relationships/audio" Target="../media/media81.m4a"/><Relationship Id="rId16" Type="http://schemas.openxmlformats.org/officeDocument/2006/relationships/audio" Target="../media/media88.m4a"/><Relationship Id="rId20" Type="http://schemas.openxmlformats.org/officeDocument/2006/relationships/audio" Target="../media/media90.m4a"/><Relationship Id="rId1" Type="http://schemas.microsoft.com/office/2007/relationships/media" Target="../media/media81.m4a"/><Relationship Id="rId6" Type="http://schemas.openxmlformats.org/officeDocument/2006/relationships/audio" Target="../media/media83.m4a"/><Relationship Id="rId11" Type="http://schemas.microsoft.com/office/2007/relationships/media" Target="../media/media86.m4a"/><Relationship Id="rId24" Type="http://schemas.openxmlformats.org/officeDocument/2006/relationships/image" Target="../media/image7.png"/><Relationship Id="rId5" Type="http://schemas.microsoft.com/office/2007/relationships/media" Target="../media/media83.m4a"/><Relationship Id="rId15" Type="http://schemas.microsoft.com/office/2007/relationships/media" Target="../media/media88.m4a"/><Relationship Id="rId23" Type="http://schemas.openxmlformats.org/officeDocument/2006/relationships/image" Target="../media/image6.png"/><Relationship Id="rId10" Type="http://schemas.openxmlformats.org/officeDocument/2006/relationships/audio" Target="../media/media85.m4a"/><Relationship Id="rId19" Type="http://schemas.microsoft.com/office/2007/relationships/media" Target="../media/media90.m4a"/><Relationship Id="rId4" Type="http://schemas.openxmlformats.org/officeDocument/2006/relationships/audio" Target="../media/media82.m4a"/><Relationship Id="rId9" Type="http://schemas.microsoft.com/office/2007/relationships/media" Target="../media/media85.m4a"/><Relationship Id="rId14" Type="http://schemas.openxmlformats.org/officeDocument/2006/relationships/audio" Target="../media/media87.m4a"/><Relationship Id="rId22" Type="http://schemas.openxmlformats.org/officeDocument/2006/relationships/image" Target="../media/image5.png"/></Relationships>
</file>

<file path=ppt/slides/_rels/slide13.xml.rels><?xml version="1.0" encoding="UTF-8" standalone="yes"?>
<Relationships xmlns="http://schemas.openxmlformats.org/package/2006/relationships"><Relationship Id="rId8" Type="http://schemas.openxmlformats.org/officeDocument/2006/relationships/audio" Target="../media/media94.m4a"/><Relationship Id="rId13" Type="http://schemas.microsoft.com/office/2007/relationships/media" Target="../media/media97.m4a"/><Relationship Id="rId18" Type="http://schemas.openxmlformats.org/officeDocument/2006/relationships/audio" Target="../media/media99.m4a"/><Relationship Id="rId3" Type="http://schemas.microsoft.com/office/2007/relationships/media" Target="../media/media92.m4a"/><Relationship Id="rId21" Type="http://schemas.openxmlformats.org/officeDocument/2006/relationships/slideLayout" Target="../slideLayouts/slideLayout7.xml"/><Relationship Id="rId7" Type="http://schemas.microsoft.com/office/2007/relationships/media" Target="../media/media94.m4a"/><Relationship Id="rId12" Type="http://schemas.openxmlformats.org/officeDocument/2006/relationships/audio" Target="../media/media96.m4a"/><Relationship Id="rId17" Type="http://schemas.microsoft.com/office/2007/relationships/media" Target="../media/media99.m4a"/><Relationship Id="rId2" Type="http://schemas.openxmlformats.org/officeDocument/2006/relationships/audio" Target="../media/media91.m4a"/><Relationship Id="rId16" Type="http://schemas.openxmlformats.org/officeDocument/2006/relationships/audio" Target="../media/media98.m4a"/><Relationship Id="rId20" Type="http://schemas.openxmlformats.org/officeDocument/2006/relationships/audio" Target="../media/media100.m4a"/><Relationship Id="rId1" Type="http://schemas.microsoft.com/office/2007/relationships/media" Target="../media/media91.m4a"/><Relationship Id="rId6" Type="http://schemas.openxmlformats.org/officeDocument/2006/relationships/audio" Target="../media/media93.m4a"/><Relationship Id="rId11" Type="http://schemas.microsoft.com/office/2007/relationships/media" Target="../media/media96.m4a"/><Relationship Id="rId24" Type="http://schemas.openxmlformats.org/officeDocument/2006/relationships/image" Target="../media/image7.png"/><Relationship Id="rId5" Type="http://schemas.microsoft.com/office/2007/relationships/media" Target="../media/media93.m4a"/><Relationship Id="rId15" Type="http://schemas.microsoft.com/office/2007/relationships/media" Target="../media/media98.m4a"/><Relationship Id="rId23" Type="http://schemas.openxmlformats.org/officeDocument/2006/relationships/image" Target="../media/image6.png"/><Relationship Id="rId10" Type="http://schemas.openxmlformats.org/officeDocument/2006/relationships/audio" Target="../media/media95.m4a"/><Relationship Id="rId19" Type="http://schemas.microsoft.com/office/2007/relationships/media" Target="../media/media100.m4a"/><Relationship Id="rId4" Type="http://schemas.openxmlformats.org/officeDocument/2006/relationships/audio" Target="../media/media92.m4a"/><Relationship Id="rId9" Type="http://schemas.microsoft.com/office/2007/relationships/media" Target="../media/media95.m4a"/><Relationship Id="rId14" Type="http://schemas.openxmlformats.org/officeDocument/2006/relationships/audio" Target="../media/media97.m4a"/><Relationship Id="rId22" Type="http://schemas.openxmlformats.org/officeDocument/2006/relationships/image" Target="../media/image5.png"/></Relationships>
</file>

<file path=ppt/slides/_rels/slide14.xml.rels><?xml version="1.0" encoding="UTF-8" standalone="yes"?>
<Relationships xmlns="http://schemas.openxmlformats.org/package/2006/relationships"><Relationship Id="rId8" Type="http://schemas.openxmlformats.org/officeDocument/2006/relationships/audio" Target="../media/media104.m4a"/><Relationship Id="rId13" Type="http://schemas.microsoft.com/office/2007/relationships/media" Target="../media/media107.m4a"/><Relationship Id="rId18" Type="http://schemas.openxmlformats.org/officeDocument/2006/relationships/audio" Target="../media/media109.m4a"/><Relationship Id="rId3" Type="http://schemas.microsoft.com/office/2007/relationships/media" Target="../media/media102.m4a"/><Relationship Id="rId21" Type="http://schemas.openxmlformats.org/officeDocument/2006/relationships/slideLayout" Target="../slideLayouts/slideLayout7.xml"/><Relationship Id="rId7" Type="http://schemas.microsoft.com/office/2007/relationships/media" Target="../media/media104.m4a"/><Relationship Id="rId12" Type="http://schemas.openxmlformats.org/officeDocument/2006/relationships/audio" Target="../media/media106.m4a"/><Relationship Id="rId17" Type="http://schemas.microsoft.com/office/2007/relationships/media" Target="../media/media109.m4a"/><Relationship Id="rId2" Type="http://schemas.openxmlformats.org/officeDocument/2006/relationships/audio" Target="../media/media101.m4a"/><Relationship Id="rId16" Type="http://schemas.openxmlformats.org/officeDocument/2006/relationships/audio" Target="../media/media108.m4a"/><Relationship Id="rId20" Type="http://schemas.openxmlformats.org/officeDocument/2006/relationships/audio" Target="../media/media110.m4a"/><Relationship Id="rId1" Type="http://schemas.microsoft.com/office/2007/relationships/media" Target="../media/media101.m4a"/><Relationship Id="rId6" Type="http://schemas.openxmlformats.org/officeDocument/2006/relationships/audio" Target="../media/media103.m4a"/><Relationship Id="rId11" Type="http://schemas.microsoft.com/office/2007/relationships/media" Target="../media/media106.m4a"/><Relationship Id="rId24" Type="http://schemas.openxmlformats.org/officeDocument/2006/relationships/image" Target="../media/image7.png"/><Relationship Id="rId5" Type="http://schemas.microsoft.com/office/2007/relationships/media" Target="../media/media103.m4a"/><Relationship Id="rId15" Type="http://schemas.microsoft.com/office/2007/relationships/media" Target="../media/media108.m4a"/><Relationship Id="rId23" Type="http://schemas.openxmlformats.org/officeDocument/2006/relationships/image" Target="../media/image6.png"/><Relationship Id="rId10" Type="http://schemas.openxmlformats.org/officeDocument/2006/relationships/audio" Target="../media/media105.m4a"/><Relationship Id="rId19" Type="http://schemas.microsoft.com/office/2007/relationships/media" Target="../media/media110.m4a"/><Relationship Id="rId4" Type="http://schemas.openxmlformats.org/officeDocument/2006/relationships/audio" Target="../media/media102.m4a"/><Relationship Id="rId9" Type="http://schemas.microsoft.com/office/2007/relationships/media" Target="../media/media105.m4a"/><Relationship Id="rId14" Type="http://schemas.openxmlformats.org/officeDocument/2006/relationships/audio" Target="../media/media107.m4a"/><Relationship Id="rId22" Type="http://schemas.openxmlformats.org/officeDocument/2006/relationships/image" Target="../media/image5.png"/></Relationships>
</file>

<file path=ppt/slides/_rels/slide15.xml.rels><?xml version="1.0" encoding="UTF-8" standalone="yes"?>
<Relationships xmlns="http://schemas.openxmlformats.org/package/2006/relationships"><Relationship Id="rId8" Type="http://schemas.openxmlformats.org/officeDocument/2006/relationships/audio" Target="../media/media114.m4a"/><Relationship Id="rId13" Type="http://schemas.microsoft.com/office/2007/relationships/media" Target="../media/media117.m4a"/><Relationship Id="rId18" Type="http://schemas.openxmlformats.org/officeDocument/2006/relationships/audio" Target="../media/media119.m4a"/><Relationship Id="rId3" Type="http://schemas.microsoft.com/office/2007/relationships/media" Target="../media/media112.m4a"/><Relationship Id="rId21" Type="http://schemas.openxmlformats.org/officeDocument/2006/relationships/slideLayout" Target="../slideLayouts/slideLayout7.xml"/><Relationship Id="rId7" Type="http://schemas.microsoft.com/office/2007/relationships/media" Target="../media/media114.m4a"/><Relationship Id="rId12" Type="http://schemas.openxmlformats.org/officeDocument/2006/relationships/audio" Target="../media/media116.m4a"/><Relationship Id="rId17" Type="http://schemas.microsoft.com/office/2007/relationships/media" Target="../media/media119.m4a"/><Relationship Id="rId2" Type="http://schemas.openxmlformats.org/officeDocument/2006/relationships/audio" Target="../media/media111.m4a"/><Relationship Id="rId16" Type="http://schemas.openxmlformats.org/officeDocument/2006/relationships/audio" Target="../media/media118.m4a"/><Relationship Id="rId20" Type="http://schemas.openxmlformats.org/officeDocument/2006/relationships/audio" Target="../media/media120.m4a"/><Relationship Id="rId1" Type="http://schemas.microsoft.com/office/2007/relationships/media" Target="../media/media111.m4a"/><Relationship Id="rId6" Type="http://schemas.openxmlformats.org/officeDocument/2006/relationships/audio" Target="../media/media113.m4a"/><Relationship Id="rId11" Type="http://schemas.microsoft.com/office/2007/relationships/media" Target="../media/media116.m4a"/><Relationship Id="rId24" Type="http://schemas.openxmlformats.org/officeDocument/2006/relationships/image" Target="../media/image7.png"/><Relationship Id="rId5" Type="http://schemas.microsoft.com/office/2007/relationships/media" Target="../media/media113.m4a"/><Relationship Id="rId15" Type="http://schemas.microsoft.com/office/2007/relationships/media" Target="../media/media118.m4a"/><Relationship Id="rId23" Type="http://schemas.openxmlformats.org/officeDocument/2006/relationships/image" Target="../media/image6.png"/><Relationship Id="rId10" Type="http://schemas.openxmlformats.org/officeDocument/2006/relationships/audio" Target="../media/media115.m4a"/><Relationship Id="rId19" Type="http://schemas.microsoft.com/office/2007/relationships/media" Target="../media/media120.m4a"/><Relationship Id="rId4" Type="http://schemas.openxmlformats.org/officeDocument/2006/relationships/audio" Target="../media/media112.m4a"/><Relationship Id="rId9" Type="http://schemas.microsoft.com/office/2007/relationships/media" Target="../media/media115.m4a"/><Relationship Id="rId14" Type="http://schemas.openxmlformats.org/officeDocument/2006/relationships/audio" Target="../media/media117.m4a"/><Relationship Id="rId22" Type="http://schemas.openxmlformats.org/officeDocument/2006/relationships/image" Target="../media/image5.png"/></Relationships>
</file>

<file path=ppt/slides/_rels/slide16.xml.rels><?xml version="1.0" encoding="UTF-8" standalone="yes"?>
<Relationships xmlns="http://schemas.openxmlformats.org/package/2006/relationships"><Relationship Id="rId8" Type="http://schemas.openxmlformats.org/officeDocument/2006/relationships/audio" Target="../media/media124.m4a"/><Relationship Id="rId13" Type="http://schemas.microsoft.com/office/2007/relationships/media" Target="../media/media127.m4a"/><Relationship Id="rId18" Type="http://schemas.openxmlformats.org/officeDocument/2006/relationships/audio" Target="../media/media129.m4a"/><Relationship Id="rId3" Type="http://schemas.microsoft.com/office/2007/relationships/media" Target="../media/media122.m4a"/><Relationship Id="rId21" Type="http://schemas.openxmlformats.org/officeDocument/2006/relationships/slideLayout" Target="../slideLayouts/slideLayout7.xml"/><Relationship Id="rId7" Type="http://schemas.microsoft.com/office/2007/relationships/media" Target="../media/media124.m4a"/><Relationship Id="rId12" Type="http://schemas.openxmlformats.org/officeDocument/2006/relationships/audio" Target="../media/media126.m4a"/><Relationship Id="rId17" Type="http://schemas.microsoft.com/office/2007/relationships/media" Target="../media/media129.m4a"/><Relationship Id="rId2" Type="http://schemas.openxmlformats.org/officeDocument/2006/relationships/audio" Target="../media/media121.m4a"/><Relationship Id="rId16" Type="http://schemas.openxmlformats.org/officeDocument/2006/relationships/audio" Target="../media/media128.m4a"/><Relationship Id="rId20" Type="http://schemas.openxmlformats.org/officeDocument/2006/relationships/audio" Target="../media/media130.m4a"/><Relationship Id="rId1" Type="http://schemas.microsoft.com/office/2007/relationships/media" Target="../media/media121.m4a"/><Relationship Id="rId6" Type="http://schemas.openxmlformats.org/officeDocument/2006/relationships/audio" Target="../media/media123.m4a"/><Relationship Id="rId11" Type="http://schemas.microsoft.com/office/2007/relationships/media" Target="../media/media126.m4a"/><Relationship Id="rId24" Type="http://schemas.openxmlformats.org/officeDocument/2006/relationships/image" Target="../media/image7.png"/><Relationship Id="rId5" Type="http://schemas.microsoft.com/office/2007/relationships/media" Target="../media/media123.m4a"/><Relationship Id="rId15" Type="http://schemas.microsoft.com/office/2007/relationships/media" Target="../media/media128.m4a"/><Relationship Id="rId23" Type="http://schemas.openxmlformats.org/officeDocument/2006/relationships/image" Target="../media/image6.png"/><Relationship Id="rId10" Type="http://schemas.openxmlformats.org/officeDocument/2006/relationships/audio" Target="../media/media125.m4a"/><Relationship Id="rId19" Type="http://schemas.microsoft.com/office/2007/relationships/media" Target="../media/media130.m4a"/><Relationship Id="rId4" Type="http://schemas.openxmlformats.org/officeDocument/2006/relationships/audio" Target="../media/media122.m4a"/><Relationship Id="rId9" Type="http://schemas.microsoft.com/office/2007/relationships/media" Target="../media/media125.m4a"/><Relationship Id="rId14" Type="http://schemas.openxmlformats.org/officeDocument/2006/relationships/audio" Target="../media/media127.m4a"/><Relationship Id="rId22" Type="http://schemas.openxmlformats.org/officeDocument/2006/relationships/image" Target="../media/image5.png"/></Relationships>
</file>

<file path=ppt/slides/_rels/slide17.xml.rels><?xml version="1.0" encoding="UTF-8" standalone="yes"?>
<Relationships xmlns="http://schemas.openxmlformats.org/package/2006/relationships"><Relationship Id="rId8" Type="http://schemas.openxmlformats.org/officeDocument/2006/relationships/audio" Target="../media/media134.m4a"/><Relationship Id="rId13" Type="http://schemas.microsoft.com/office/2007/relationships/media" Target="../media/media137.m4a"/><Relationship Id="rId18" Type="http://schemas.openxmlformats.org/officeDocument/2006/relationships/audio" Target="../media/media139.m4a"/><Relationship Id="rId3" Type="http://schemas.microsoft.com/office/2007/relationships/media" Target="../media/media132.m4a"/><Relationship Id="rId21" Type="http://schemas.openxmlformats.org/officeDocument/2006/relationships/slideLayout" Target="../slideLayouts/slideLayout7.xml"/><Relationship Id="rId7" Type="http://schemas.microsoft.com/office/2007/relationships/media" Target="../media/media134.m4a"/><Relationship Id="rId12" Type="http://schemas.openxmlformats.org/officeDocument/2006/relationships/audio" Target="../media/media136.m4a"/><Relationship Id="rId17" Type="http://schemas.microsoft.com/office/2007/relationships/media" Target="../media/media139.m4a"/><Relationship Id="rId2" Type="http://schemas.openxmlformats.org/officeDocument/2006/relationships/audio" Target="../media/media131.m4a"/><Relationship Id="rId16" Type="http://schemas.openxmlformats.org/officeDocument/2006/relationships/audio" Target="../media/media138.m4a"/><Relationship Id="rId20" Type="http://schemas.openxmlformats.org/officeDocument/2006/relationships/audio" Target="../media/media140.m4a"/><Relationship Id="rId1" Type="http://schemas.microsoft.com/office/2007/relationships/media" Target="../media/media131.m4a"/><Relationship Id="rId6" Type="http://schemas.openxmlformats.org/officeDocument/2006/relationships/audio" Target="../media/media133.m4a"/><Relationship Id="rId11" Type="http://schemas.microsoft.com/office/2007/relationships/media" Target="../media/media136.m4a"/><Relationship Id="rId24" Type="http://schemas.openxmlformats.org/officeDocument/2006/relationships/image" Target="../media/image7.png"/><Relationship Id="rId5" Type="http://schemas.microsoft.com/office/2007/relationships/media" Target="../media/media133.m4a"/><Relationship Id="rId15" Type="http://schemas.microsoft.com/office/2007/relationships/media" Target="../media/media138.m4a"/><Relationship Id="rId23" Type="http://schemas.openxmlformats.org/officeDocument/2006/relationships/image" Target="../media/image6.png"/><Relationship Id="rId10" Type="http://schemas.openxmlformats.org/officeDocument/2006/relationships/audio" Target="../media/media135.m4a"/><Relationship Id="rId19" Type="http://schemas.microsoft.com/office/2007/relationships/media" Target="../media/media140.m4a"/><Relationship Id="rId4" Type="http://schemas.openxmlformats.org/officeDocument/2006/relationships/audio" Target="../media/media132.m4a"/><Relationship Id="rId9" Type="http://schemas.microsoft.com/office/2007/relationships/media" Target="../media/media135.m4a"/><Relationship Id="rId14" Type="http://schemas.openxmlformats.org/officeDocument/2006/relationships/audio" Target="../media/media137.m4a"/><Relationship Id="rId22" Type="http://schemas.openxmlformats.org/officeDocument/2006/relationships/image" Target="../media/image5.png"/></Relationships>
</file>

<file path=ppt/slides/_rels/slide18.xml.rels><?xml version="1.0" encoding="UTF-8" standalone="yes"?>
<Relationships xmlns="http://schemas.openxmlformats.org/package/2006/relationships"><Relationship Id="rId8" Type="http://schemas.openxmlformats.org/officeDocument/2006/relationships/audio" Target="../media/media144.m4a"/><Relationship Id="rId13" Type="http://schemas.microsoft.com/office/2007/relationships/media" Target="../media/media147.m4a"/><Relationship Id="rId18" Type="http://schemas.openxmlformats.org/officeDocument/2006/relationships/audio" Target="../media/media149.m4a"/><Relationship Id="rId3" Type="http://schemas.microsoft.com/office/2007/relationships/media" Target="../media/media142.m4a"/><Relationship Id="rId21" Type="http://schemas.openxmlformats.org/officeDocument/2006/relationships/slideLayout" Target="../slideLayouts/slideLayout7.xml"/><Relationship Id="rId7" Type="http://schemas.microsoft.com/office/2007/relationships/media" Target="../media/media144.m4a"/><Relationship Id="rId12" Type="http://schemas.openxmlformats.org/officeDocument/2006/relationships/audio" Target="../media/media146.m4a"/><Relationship Id="rId17" Type="http://schemas.microsoft.com/office/2007/relationships/media" Target="../media/media149.m4a"/><Relationship Id="rId2" Type="http://schemas.openxmlformats.org/officeDocument/2006/relationships/audio" Target="../media/media141.m4a"/><Relationship Id="rId16" Type="http://schemas.openxmlformats.org/officeDocument/2006/relationships/audio" Target="../media/media148.m4a"/><Relationship Id="rId20" Type="http://schemas.openxmlformats.org/officeDocument/2006/relationships/audio" Target="../media/media150.m4a"/><Relationship Id="rId1" Type="http://schemas.microsoft.com/office/2007/relationships/media" Target="../media/media141.m4a"/><Relationship Id="rId6" Type="http://schemas.openxmlformats.org/officeDocument/2006/relationships/audio" Target="../media/media143.m4a"/><Relationship Id="rId11" Type="http://schemas.microsoft.com/office/2007/relationships/media" Target="../media/media146.m4a"/><Relationship Id="rId24" Type="http://schemas.openxmlformats.org/officeDocument/2006/relationships/image" Target="../media/image7.png"/><Relationship Id="rId5" Type="http://schemas.microsoft.com/office/2007/relationships/media" Target="../media/media143.m4a"/><Relationship Id="rId15" Type="http://schemas.microsoft.com/office/2007/relationships/media" Target="../media/media148.m4a"/><Relationship Id="rId23" Type="http://schemas.openxmlformats.org/officeDocument/2006/relationships/image" Target="../media/image6.png"/><Relationship Id="rId10" Type="http://schemas.openxmlformats.org/officeDocument/2006/relationships/audio" Target="../media/media145.m4a"/><Relationship Id="rId19" Type="http://schemas.microsoft.com/office/2007/relationships/media" Target="../media/media150.m4a"/><Relationship Id="rId4" Type="http://schemas.openxmlformats.org/officeDocument/2006/relationships/audio" Target="../media/media142.m4a"/><Relationship Id="rId9" Type="http://schemas.microsoft.com/office/2007/relationships/media" Target="../media/media145.m4a"/><Relationship Id="rId14" Type="http://schemas.openxmlformats.org/officeDocument/2006/relationships/audio" Target="../media/media147.m4a"/><Relationship Id="rId22" Type="http://schemas.openxmlformats.org/officeDocument/2006/relationships/image" Target="../media/image5.png"/></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mailto:nida.kahook@gmail.com"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customXml" Target="../ink/ink8.xml"/><Relationship Id="rId3" Type="http://schemas.openxmlformats.org/officeDocument/2006/relationships/image" Target="../media/image10.png"/><Relationship Id="rId7" Type="http://schemas.openxmlformats.org/officeDocument/2006/relationships/image" Target="../media/image30.png"/><Relationship Id="rId2" Type="http://schemas.openxmlformats.org/officeDocument/2006/relationships/customXml" Target="../ink/ink5.xml"/><Relationship Id="rId1" Type="http://schemas.openxmlformats.org/officeDocument/2006/relationships/slideLayout" Target="../slideLayouts/slideLayout7.xml"/><Relationship Id="rId6" Type="http://schemas.openxmlformats.org/officeDocument/2006/relationships/customXml" Target="../ink/ink7.xml"/><Relationship Id="rId5" Type="http://schemas.openxmlformats.org/officeDocument/2006/relationships/image" Target="../media/image20.png"/><Relationship Id="rId4" Type="http://schemas.openxmlformats.org/officeDocument/2006/relationships/customXml" Target="../ink/ink6.xml"/><Relationship Id="rId9" Type="http://schemas.openxmlformats.org/officeDocument/2006/relationships/image" Target="../media/image40.png"/></Relationships>
</file>

<file path=ppt/slides/_rels/slide4.xml.rels><?xml version="1.0" encoding="UTF-8" standalone="yes"?>
<Relationships xmlns="http://schemas.openxmlformats.org/package/2006/relationships"><Relationship Id="rId8" Type="http://schemas.openxmlformats.org/officeDocument/2006/relationships/audio" Target="../media/media4.m4a"/><Relationship Id="rId13" Type="http://schemas.microsoft.com/office/2007/relationships/media" Target="../media/media7.m4a"/><Relationship Id="rId18" Type="http://schemas.openxmlformats.org/officeDocument/2006/relationships/audio" Target="../media/media9.m4a"/><Relationship Id="rId3" Type="http://schemas.microsoft.com/office/2007/relationships/media" Target="../media/media2.m4a"/><Relationship Id="rId21" Type="http://schemas.openxmlformats.org/officeDocument/2006/relationships/slideLayout" Target="../slideLayouts/slideLayout7.xml"/><Relationship Id="rId7" Type="http://schemas.microsoft.com/office/2007/relationships/media" Target="../media/media4.m4a"/><Relationship Id="rId12" Type="http://schemas.openxmlformats.org/officeDocument/2006/relationships/audio" Target="../media/media6.m4a"/><Relationship Id="rId17" Type="http://schemas.microsoft.com/office/2007/relationships/media" Target="../media/media9.m4a"/><Relationship Id="rId2" Type="http://schemas.openxmlformats.org/officeDocument/2006/relationships/audio" Target="../media/media1.m4a"/><Relationship Id="rId16" Type="http://schemas.openxmlformats.org/officeDocument/2006/relationships/audio" Target="../media/media8.m4a"/><Relationship Id="rId20" Type="http://schemas.openxmlformats.org/officeDocument/2006/relationships/audio" Target="../media/media10.m4a"/><Relationship Id="rId1" Type="http://schemas.microsoft.com/office/2007/relationships/media" Target="../media/media1.m4a"/><Relationship Id="rId6" Type="http://schemas.openxmlformats.org/officeDocument/2006/relationships/audio" Target="../media/media3.m4a"/><Relationship Id="rId11" Type="http://schemas.microsoft.com/office/2007/relationships/media" Target="../media/media6.m4a"/><Relationship Id="rId24" Type="http://schemas.openxmlformats.org/officeDocument/2006/relationships/image" Target="../media/image7.png"/><Relationship Id="rId5" Type="http://schemas.microsoft.com/office/2007/relationships/media" Target="../media/media3.m4a"/><Relationship Id="rId15" Type="http://schemas.microsoft.com/office/2007/relationships/media" Target="../media/media8.m4a"/><Relationship Id="rId23" Type="http://schemas.openxmlformats.org/officeDocument/2006/relationships/image" Target="../media/image6.png"/><Relationship Id="rId10" Type="http://schemas.openxmlformats.org/officeDocument/2006/relationships/audio" Target="../media/media5.m4a"/><Relationship Id="rId19" Type="http://schemas.microsoft.com/office/2007/relationships/media" Target="../media/media10.m4a"/><Relationship Id="rId4" Type="http://schemas.openxmlformats.org/officeDocument/2006/relationships/audio" Target="../media/media2.m4a"/><Relationship Id="rId9" Type="http://schemas.microsoft.com/office/2007/relationships/media" Target="../media/media5.m4a"/><Relationship Id="rId14" Type="http://schemas.openxmlformats.org/officeDocument/2006/relationships/audio" Target="../media/media7.m4a"/><Relationship Id="rId22"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audio" Target="../media/media14.m4a"/><Relationship Id="rId13" Type="http://schemas.microsoft.com/office/2007/relationships/media" Target="../media/media17.m4a"/><Relationship Id="rId18" Type="http://schemas.openxmlformats.org/officeDocument/2006/relationships/audio" Target="../media/media19.m4a"/><Relationship Id="rId3" Type="http://schemas.microsoft.com/office/2007/relationships/media" Target="../media/media12.m4a"/><Relationship Id="rId21" Type="http://schemas.openxmlformats.org/officeDocument/2006/relationships/slideLayout" Target="../slideLayouts/slideLayout7.xml"/><Relationship Id="rId7" Type="http://schemas.microsoft.com/office/2007/relationships/media" Target="../media/media14.m4a"/><Relationship Id="rId12" Type="http://schemas.openxmlformats.org/officeDocument/2006/relationships/audio" Target="../media/media16.m4a"/><Relationship Id="rId17" Type="http://schemas.microsoft.com/office/2007/relationships/media" Target="../media/media19.m4a"/><Relationship Id="rId2" Type="http://schemas.openxmlformats.org/officeDocument/2006/relationships/audio" Target="../media/media11.m4a"/><Relationship Id="rId16" Type="http://schemas.openxmlformats.org/officeDocument/2006/relationships/audio" Target="../media/media18.m4a"/><Relationship Id="rId20" Type="http://schemas.openxmlformats.org/officeDocument/2006/relationships/audio" Target="../media/media20.m4a"/><Relationship Id="rId1" Type="http://schemas.microsoft.com/office/2007/relationships/media" Target="../media/media11.m4a"/><Relationship Id="rId6" Type="http://schemas.openxmlformats.org/officeDocument/2006/relationships/audio" Target="../media/media13.m4a"/><Relationship Id="rId11" Type="http://schemas.microsoft.com/office/2007/relationships/media" Target="../media/media16.m4a"/><Relationship Id="rId24" Type="http://schemas.openxmlformats.org/officeDocument/2006/relationships/image" Target="../media/image7.png"/><Relationship Id="rId5" Type="http://schemas.microsoft.com/office/2007/relationships/media" Target="../media/media13.m4a"/><Relationship Id="rId15" Type="http://schemas.microsoft.com/office/2007/relationships/media" Target="../media/media18.m4a"/><Relationship Id="rId23" Type="http://schemas.openxmlformats.org/officeDocument/2006/relationships/image" Target="../media/image6.png"/><Relationship Id="rId10" Type="http://schemas.openxmlformats.org/officeDocument/2006/relationships/audio" Target="../media/media15.m4a"/><Relationship Id="rId19" Type="http://schemas.microsoft.com/office/2007/relationships/media" Target="../media/media20.m4a"/><Relationship Id="rId4" Type="http://schemas.openxmlformats.org/officeDocument/2006/relationships/audio" Target="../media/media12.m4a"/><Relationship Id="rId9" Type="http://schemas.microsoft.com/office/2007/relationships/media" Target="../media/media15.m4a"/><Relationship Id="rId14" Type="http://schemas.openxmlformats.org/officeDocument/2006/relationships/audio" Target="../media/media17.m4a"/><Relationship Id="rId22"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audio" Target="../media/media24.m4a"/><Relationship Id="rId13" Type="http://schemas.microsoft.com/office/2007/relationships/media" Target="../media/media27.m4a"/><Relationship Id="rId18" Type="http://schemas.openxmlformats.org/officeDocument/2006/relationships/audio" Target="../media/media29.m4a"/><Relationship Id="rId3" Type="http://schemas.microsoft.com/office/2007/relationships/media" Target="../media/media22.m4a"/><Relationship Id="rId21" Type="http://schemas.openxmlformats.org/officeDocument/2006/relationships/slideLayout" Target="../slideLayouts/slideLayout7.xml"/><Relationship Id="rId7" Type="http://schemas.microsoft.com/office/2007/relationships/media" Target="../media/media24.m4a"/><Relationship Id="rId12" Type="http://schemas.openxmlformats.org/officeDocument/2006/relationships/audio" Target="../media/media26.m4a"/><Relationship Id="rId17" Type="http://schemas.microsoft.com/office/2007/relationships/media" Target="../media/media29.m4a"/><Relationship Id="rId2" Type="http://schemas.openxmlformats.org/officeDocument/2006/relationships/audio" Target="../media/media21.m4a"/><Relationship Id="rId16" Type="http://schemas.openxmlformats.org/officeDocument/2006/relationships/audio" Target="../media/media28.m4a"/><Relationship Id="rId20" Type="http://schemas.openxmlformats.org/officeDocument/2006/relationships/audio" Target="../media/media30.m4a"/><Relationship Id="rId1" Type="http://schemas.microsoft.com/office/2007/relationships/media" Target="../media/media21.m4a"/><Relationship Id="rId6" Type="http://schemas.openxmlformats.org/officeDocument/2006/relationships/audio" Target="../media/media23.m4a"/><Relationship Id="rId11" Type="http://schemas.microsoft.com/office/2007/relationships/media" Target="../media/media26.m4a"/><Relationship Id="rId24" Type="http://schemas.openxmlformats.org/officeDocument/2006/relationships/image" Target="../media/image7.png"/><Relationship Id="rId5" Type="http://schemas.microsoft.com/office/2007/relationships/media" Target="../media/media23.m4a"/><Relationship Id="rId15" Type="http://schemas.microsoft.com/office/2007/relationships/media" Target="../media/media28.m4a"/><Relationship Id="rId23" Type="http://schemas.openxmlformats.org/officeDocument/2006/relationships/image" Target="../media/image6.png"/><Relationship Id="rId10" Type="http://schemas.openxmlformats.org/officeDocument/2006/relationships/audio" Target="../media/media25.m4a"/><Relationship Id="rId19" Type="http://schemas.microsoft.com/office/2007/relationships/media" Target="../media/media30.m4a"/><Relationship Id="rId4" Type="http://schemas.openxmlformats.org/officeDocument/2006/relationships/audio" Target="../media/media22.m4a"/><Relationship Id="rId9" Type="http://schemas.microsoft.com/office/2007/relationships/media" Target="../media/media25.m4a"/><Relationship Id="rId14" Type="http://schemas.openxmlformats.org/officeDocument/2006/relationships/audio" Target="../media/media27.m4a"/><Relationship Id="rId22"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audio" Target="../media/media34.m4a"/><Relationship Id="rId13" Type="http://schemas.microsoft.com/office/2007/relationships/media" Target="../media/media37.m4a"/><Relationship Id="rId18" Type="http://schemas.openxmlformats.org/officeDocument/2006/relationships/audio" Target="../media/media39.m4a"/><Relationship Id="rId3" Type="http://schemas.microsoft.com/office/2007/relationships/media" Target="../media/media32.m4a"/><Relationship Id="rId21" Type="http://schemas.openxmlformats.org/officeDocument/2006/relationships/slideLayout" Target="../slideLayouts/slideLayout7.xml"/><Relationship Id="rId7" Type="http://schemas.microsoft.com/office/2007/relationships/media" Target="../media/media34.m4a"/><Relationship Id="rId12" Type="http://schemas.openxmlformats.org/officeDocument/2006/relationships/audio" Target="../media/media36.m4a"/><Relationship Id="rId17" Type="http://schemas.microsoft.com/office/2007/relationships/media" Target="../media/media39.m4a"/><Relationship Id="rId2" Type="http://schemas.openxmlformats.org/officeDocument/2006/relationships/audio" Target="../media/media31.m4a"/><Relationship Id="rId16" Type="http://schemas.openxmlformats.org/officeDocument/2006/relationships/audio" Target="../media/media38.m4a"/><Relationship Id="rId20" Type="http://schemas.openxmlformats.org/officeDocument/2006/relationships/audio" Target="../media/media40.m4a"/><Relationship Id="rId1" Type="http://schemas.microsoft.com/office/2007/relationships/media" Target="../media/media31.m4a"/><Relationship Id="rId6" Type="http://schemas.openxmlformats.org/officeDocument/2006/relationships/audio" Target="../media/media33.m4a"/><Relationship Id="rId11" Type="http://schemas.microsoft.com/office/2007/relationships/media" Target="../media/media36.m4a"/><Relationship Id="rId24" Type="http://schemas.openxmlformats.org/officeDocument/2006/relationships/image" Target="../media/image7.png"/><Relationship Id="rId5" Type="http://schemas.microsoft.com/office/2007/relationships/media" Target="../media/media33.m4a"/><Relationship Id="rId15" Type="http://schemas.microsoft.com/office/2007/relationships/media" Target="../media/media38.m4a"/><Relationship Id="rId23" Type="http://schemas.openxmlformats.org/officeDocument/2006/relationships/image" Target="../media/image6.png"/><Relationship Id="rId10" Type="http://schemas.openxmlformats.org/officeDocument/2006/relationships/audio" Target="../media/media35.m4a"/><Relationship Id="rId19" Type="http://schemas.microsoft.com/office/2007/relationships/media" Target="../media/media40.m4a"/><Relationship Id="rId4" Type="http://schemas.openxmlformats.org/officeDocument/2006/relationships/audio" Target="../media/media32.m4a"/><Relationship Id="rId9" Type="http://schemas.microsoft.com/office/2007/relationships/media" Target="../media/media35.m4a"/><Relationship Id="rId14" Type="http://schemas.openxmlformats.org/officeDocument/2006/relationships/audio" Target="../media/media37.m4a"/><Relationship Id="rId22"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audio" Target="../media/media44.m4a"/><Relationship Id="rId13" Type="http://schemas.microsoft.com/office/2007/relationships/media" Target="../media/media47.m4a"/><Relationship Id="rId18" Type="http://schemas.openxmlformats.org/officeDocument/2006/relationships/audio" Target="../media/media49.m4a"/><Relationship Id="rId3" Type="http://schemas.microsoft.com/office/2007/relationships/media" Target="../media/media42.m4a"/><Relationship Id="rId21" Type="http://schemas.openxmlformats.org/officeDocument/2006/relationships/slideLayout" Target="../slideLayouts/slideLayout7.xml"/><Relationship Id="rId7" Type="http://schemas.microsoft.com/office/2007/relationships/media" Target="../media/media44.m4a"/><Relationship Id="rId12" Type="http://schemas.openxmlformats.org/officeDocument/2006/relationships/audio" Target="../media/media46.m4a"/><Relationship Id="rId17" Type="http://schemas.microsoft.com/office/2007/relationships/media" Target="../media/media49.m4a"/><Relationship Id="rId2" Type="http://schemas.openxmlformats.org/officeDocument/2006/relationships/audio" Target="../media/media41.m4a"/><Relationship Id="rId16" Type="http://schemas.openxmlformats.org/officeDocument/2006/relationships/audio" Target="../media/media48.m4a"/><Relationship Id="rId20" Type="http://schemas.openxmlformats.org/officeDocument/2006/relationships/audio" Target="../media/media50.m4a"/><Relationship Id="rId1" Type="http://schemas.microsoft.com/office/2007/relationships/media" Target="../media/media41.m4a"/><Relationship Id="rId6" Type="http://schemas.openxmlformats.org/officeDocument/2006/relationships/audio" Target="../media/media43.m4a"/><Relationship Id="rId11" Type="http://schemas.microsoft.com/office/2007/relationships/media" Target="../media/media46.m4a"/><Relationship Id="rId24" Type="http://schemas.openxmlformats.org/officeDocument/2006/relationships/image" Target="../media/image7.png"/><Relationship Id="rId5" Type="http://schemas.microsoft.com/office/2007/relationships/media" Target="../media/media43.m4a"/><Relationship Id="rId15" Type="http://schemas.microsoft.com/office/2007/relationships/media" Target="../media/media48.m4a"/><Relationship Id="rId23" Type="http://schemas.openxmlformats.org/officeDocument/2006/relationships/image" Target="../media/image6.png"/><Relationship Id="rId10" Type="http://schemas.openxmlformats.org/officeDocument/2006/relationships/audio" Target="../media/media45.m4a"/><Relationship Id="rId19" Type="http://schemas.microsoft.com/office/2007/relationships/media" Target="../media/media50.m4a"/><Relationship Id="rId4" Type="http://schemas.openxmlformats.org/officeDocument/2006/relationships/audio" Target="../media/media42.m4a"/><Relationship Id="rId9" Type="http://schemas.microsoft.com/office/2007/relationships/media" Target="../media/media45.m4a"/><Relationship Id="rId14" Type="http://schemas.openxmlformats.org/officeDocument/2006/relationships/audio" Target="../media/media47.m4a"/><Relationship Id="rId22"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audio" Target="../media/media54.m4a"/><Relationship Id="rId13" Type="http://schemas.microsoft.com/office/2007/relationships/media" Target="../media/media57.m4a"/><Relationship Id="rId18" Type="http://schemas.openxmlformats.org/officeDocument/2006/relationships/audio" Target="../media/media59.m4a"/><Relationship Id="rId3" Type="http://schemas.microsoft.com/office/2007/relationships/media" Target="../media/media52.m4a"/><Relationship Id="rId21" Type="http://schemas.openxmlformats.org/officeDocument/2006/relationships/slideLayout" Target="../slideLayouts/slideLayout7.xml"/><Relationship Id="rId7" Type="http://schemas.microsoft.com/office/2007/relationships/media" Target="../media/media54.m4a"/><Relationship Id="rId12" Type="http://schemas.openxmlformats.org/officeDocument/2006/relationships/audio" Target="../media/media56.m4a"/><Relationship Id="rId17" Type="http://schemas.microsoft.com/office/2007/relationships/media" Target="../media/media59.m4a"/><Relationship Id="rId2" Type="http://schemas.openxmlformats.org/officeDocument/2006/relationships/audio" Target="../media/media51.m4a"/><Relationship Id="rId16" Type="http://schemas.openxmlformats.org/officeDocument/2006/relationships/audio" Target="../media/media58.m4a"/><Relationship Id="rId20" Type="http://schemas.openxmlformats.org/officeDocument/2006/relationships/audio" Target="../media/media60.m4a"/><Relationship Id="rId1" Type="http://schemas.microsoft.com/office/2007/relationships/media" Target="../media/media51.m4a"/><Relationship Id="rId6" Type="http://schemas.openxmlformats.org/officeDocument/2006/relationships/audio" Target="../media/media53.m4a"/><Relationship Id="rId11" Type="http://schemas.microsoft.com/office/2007/relationships/media" Target="../media/media56.m4a"/><Relationship Id="rId24" Type="http://schemas.openxmlformats.org/officeDocument/2006/relationships/image" Target="../media/image7.png"/><Relationship Id="rId5" Type="http://schemas.microsoft.com/office/2007/relationships/media" Target="../media/media53.m4a"/><Relationship Id="rId15" Type="http://schemas.microsoft.com/office/2007/relationships/media" Target="../media/media58.m4a"/><Relationship Id="rId23" Type="http://schemas.openxmlformats.org/officeDocument/2006/relationships/image" Target="../media/image6.png"/><Relationship Id="rId10" Type="http://schemas.openxmlformats.org/officeDocument/2006/relationships/audio" Target="../media/media55.m4a"/><Relationship Id="rId19" Type="http://schemas.microsoft.com/office/2007/relationships/media" Target="../media/media60.m4a"/><Relationship Id="rId4" Type="http://schemas.openxmlformats.org/officeDocument/2006/relationships/audio" Target="../media/media52.m4a"/><Relationship Id="rId9" Type="http://schemas.microsoft.com/office/2007/relationships/media" Target="../media/media55.m4a"/><Relationship Id="rId14" Type="http://schemas.openxmlformats.org/officeDocument/2006/relationships/audio" Target="../media/media57.m4a"/><Relationship Id="rId2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292697E-EA97-0449-8816-6DD818A2264C}"/>
              </a:ext>
            </a:extLst>
          </p:cNvPr>
          <p:cNvSpPr/>
          <p:nvPr/>
        </p:nvSpPr>
        <p:spPr>
          <a:xfrm rot="5400000">
            <a:off x="5080321" y="740715"/>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 name="TextBox 6">
            <a:extLst>
              <a:ext uri="{FF2B5EF4-FFF2-40B4-BE49-F238E27FC236}">
                <a16:creationId xmlns:a16="http://schemas.microsoft.com/office/drawing/2014/main" id="{0F10BD76-A4EC-4141-B5C8-A629EB25CF1E}"/>
              </a:ext>
            </a:extLst>
          </p:cNvPr>
          <p:cNvSpPr txBox="1"/>
          <p:nvPr/>
        </p:nvSpPr>
        <p:spPr>
          <a:xfrm>
            <a:off x="3917801" y="4256096"/>
            <a:ext cx="662665" cy="250313"/>
          </a:xfrm>
          <a:prstGeom prst="rect">
            <a:avLst/>
          </a:prstGeom>
          <a:noFill/>
        </p:spPr>
        <p:txBody>
          <a:bodyPr wrap="square" rtlCol="0">
            <a:spAutoFit/>
          </a:bodyPr>
          <a:lstStyle/>
          <a:p>
            <a:pPr algn="ctr"/>
            <a:r>
              <a:rPr lang="en-US" sz="1000" b="1" dirty="0">
                <a:solidFill>
                  <a:srgbClr val="7030A0"/>
                </a:solidFill>
              </a:rPr>
              <a:t>About</a:t>
            </a:r>
          </a:p>
        </p:txBody>
      </p:sp>
      <mc:AlternateContent xmlns:mc="http://schemas.openxmlformats.org/markup-compatibility/2006" xmlns:p14="http://schemas.microsoft.com/office/powerpoint/2010/main">
        <mc:Choice Requires="p14">
          <p:contentPart p14:bwMode="auto" r:id="rId2">
            <p14:nvContentPartPr>
              <p14:cNvPr id="133" name="Ink 132">
                <a:extLst>
                  <a:ext uri="{FF2B5EF4-FFF2-40B4-BE49-F238E27FC236}">
                    <a16:creationId xmlns:a16="http://schemas.microsoft.com/office/drawing/2014/main" id="{DA72FBE6-1BC2-B84A-9D2F-6AB05AD8C942}"/>
                  </a:ext>
                </a:extLst>
              </p14:cNvPr>
              <p14:cNvContentPartPr/>
              <p14:nvPr/>
            </p14:nvContentPartPr>
            <p14:xfrm>
              <a:off x="10569712" y="4630860"/>
              <a:ext cx="360" cy="360"/>
            </p14:xfrm>
          </p:contentPart>
        </mc:Choice>
        <mc:Fallback xmlns="">
          <p:pic>
            <p:nvPicPr>
              <p:cNvPr id="133" name="Ink 132">
                <a:extLst>
                  <a:ext uri="{FF2B5EF4-FFF2-40B4-BE49-F238E27FC236}">
                    <a16:creationId xmlns:a16="http://schemas.microsoft.com/office/drawing/2014/main" id="{DA72FBE6-1BC2-B84A-9D2F-6AB05AD8C942}"/>
                  </a:ext>
                </a:extLst>
              </p:cNvPr>
              <p:cNvPicPr/>
              <p:nvPr/>
            </p:nvPicPr>
            <p:blipFill>
              <a:blip r:embed="rId3"/>
              <a:stretch>
                <a:fillRect/>
              </a:stretch>
            </p:blipFill>
            <p:spPr>
              <a:xfrm>
                <a:off x="10552072" y="4613220"/>
                <a:ext cx="36000" cy="36000"/>
              </a:xfrm>
              <a:prstGeom prst="rect">
                <a:avLst/>
              </a:prstGeom>
            </p:spPr>
          </p:pic>
        </mc:Fallback>
      </mc:AlternateContent>
      <p:sp>
        <p:nvSpPr>
          <p:cNvPr id="134" name="TextBox 133">
            <a:extLst>
              <a:ext uri="{FF2B5EF4-FFF2-40B4-BE49-F238E27FC236}">
                <a16:creationId xmlns:a16="http://schemas.microsoft.com/office/drawing/2014/main" id="{393CB03D-FE41-B94F-9175-6E4FC191F9B5}"/>
              </a:ext>
            </a:extLst>
          </p:cNvPr>
          <p:cNvSpPr txBox="1"/>
          <p:nvPr/>
        </p:nvSpPr>
        <p:spPr>
          <a:xfrm>
            <a:off x="1243013" y="3557588"/>
            <a:ext cx="184731" cy="369332"/>
          </a:xfrm>
          <a:prstGeom prst="rect">
            <a:avLst/>
          </a:prstGeom>
          <a:noFill/>
        </p:spPr>
        <p:txBody>
          <a:bodyPr wrap="none" rtlCol="0">
            <a:spAutoFit/>
          </a:bodyPr>
          <a:lstStyle/>
          <a:p>
            <a:endParaRPr lang="en-US" dirty="0"/>
          </a:p>
        </p:txBody>
      </p:sp>
      <p:pic>
        <p:nvPicPr>
          <p:cNvPr id="139" name="Picture 138">
            <a:extLst>
              <a:ext uri="{FF2B5EF4-FFF2-40B4-BE49-F238E27FC236}">
                <a16:creationId xmlns:a16="http://schemas.microsoft.com/office/drawing/2014/main" id="{DAC82E4C-A7F7-AE43-8B8D-50B0792194C7}"/>
              </a:ext>
            </a:extLst>
          </p:cNvPr>
          <p:cNvPicPr>
            <a:picLocks noChangeAspect="1"/>
          </p:cNvPicPr>
          <p:nvPr/>
        </p:nvPicPr>
        <p:blipFill>
          <a:blip r:embed="rId4"/>
          <a:stretch>
            <a:fillRect/>
          </a:stretch>
        </p:blipFill>
        <p:spPr>
          <a:xfrm>
            <a:off x="4126329" y="4103410"/>
            <a:ext cx="245608" cy="204160"/>
          </a:xfrm>
          <a:prstGeom prst="rect">
            <a:avLst/>
          </a:prstGeom>
        </p:spPr>
      </p:pic>
      <mc:AlternateContent xmlns:mc="http://schemas.openxmlformats.org/markup-compatibility/2006" xmlns:p14="http://schemas.microsoft.com/office/powerpoint/2010/main">
        <mc:Choice Requires="p14">
          <p:contentPart p14:bwMode="auto" r:id="rId5">
            <p14:nvContentPartPr>
              <p14:cNvPr id="194" name="Ink 193">
                <a:extLst>
                  <a:ext uri="{FF2B5EF4-FFF2-40B4-BE49-F238E27FC236}">
                    <a16:creationId xmlns:a16="http://schemas.microsoft.com/office/drawing/2014/main" id="{FB57364A-64B4-6947-99A0-8A99BBF2647C}"/>
                  </a:ext>
                </a:extLst>
              </p14:cNvPr>
              <p14:cNvContentPartPr/>
              <p14:nvPr/>
            </p14:nvContentPartPr>
            <p14:xfrm>
              <a:off x="3603590" y="4863916"/>
              <a:ext cx="360" cy="360"/>
            </p14:xfrm>
          </p:contentPart>
        </mc:Choice>
        <mc:Fallback xmlns="">
          <p:pic>
            <p:nvPicPr>
              <p:cNvPr id="194" name="Ink 193">
                <a:extLst>
                  <a:ext uri="{FF2B5EF4-FFF2-40B4-BE49-F238E27FC236}">
                    <a16:creationId xmlns:a16="http://schemas.microsoft.com/office/drawing/2014/main" id="{FB57364A-64B4-6947-99A0-8A99BBF2647C}"/>
                  </a:ext>
                </a:extLst>
              </p:cNvPr>
              <p:cNvPicPr/>
              <p:nvPr/>
            </p:nvPicPr>
            <p:blipFill>
              <a:blip r:embed="rId6"/>
              <a:stretch>
                <a:fillRect/>
              </a:stretch>
            </p:blipFill>
            <p:spPr>
              <a:xfrm>
                <a:off x="3594950" y="4855276"/>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96" name="Ink 195">
                <a:extLst>
                  <a:ext uri="{FF2B5EF4-FFF2-40B4-BE49-F238E27FC236}">
                    <a16:creationId xmlns:a16="http://schemas.microsoft.com/office/drawing/2014/main" id="{2254A435-4580-B24F-A6FD-1A07C994F9A3}"/>
                  </a:ext>
                </a:extLst>
              </p14:cNvPr>
              <p14:cNvContentPartPr/>
              <p14:nvPr/>
            </p14:nvContentPartPr>
            <p14:xfrm>
              <a:off x="5257790" y="4858876"/>
              <a:ext cx="360" cy="360"/>
            </p14:xfrm>
          </p:contentPart>
        </mc:Choice>
        <mc:Fallback xmlns="">
          <p:pic>
            <p:nvPicPr>
              <p:cNvPr id="196" name="Ink 195">
                <a:extLst>
                  <a:ext uri="{FF2B5EF4-FFF2-40B4-BE49-F238E27FC236}">
                    <a16:creationId xmlns:a16="http://schemas.microsoft.com/office/drawing/2014/main" id="{2254A435-4580-B24F-A6FD-1A07C994F9A3}"/>
                  </a:ext>
                </a:extLst>
              </p:cNvPr>
              <p:cNvPicPr/>
              <p:nvPr/>
            </p:nvPicPr>
            <p:blipFill>
              <a:blip r:embed="rId6"/>
              <a:stretch>
                <a:fillRect/>
              </a:stretch>
            </p:blipFill>
            <p:spPr>
              <a:xfrm>
                <a:off x="5249150" y="4850236"/>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16" name="Ink 315">
                <a:extLst>
                  <a:ext uri="{FF2B5EF4-FFF2-40B4-BE49-F238E27FC236}">
                    <a16:creationId xmlns:a16="http://schemas.microsoft.com/office/drawing/2014/main" id="{8863CBD7-B642-6040-BC13-F4BDDD8663E3}"/>
                  </a:ext>
                </a:extLst>
              </p14:cNvPr>
              <p14:cNvContentPartPr/>
              <p14:nvPr/>
            </p14:nvContentPartPr>
            <p14:xfrm>
              <a:off x="3876304" y="1933208"/>
              <a:ext cx="4417145" cy="2641890"/>
            </p14:xfrm>
          </p:contentPart>
        </mc:Choice>
        <mc:Fallback xmlns="">
          <p:pic>
            <p:nvPicPr>
              <p:cNvPr id="316" name="Ink 315">
                <a:extLst>
                  <a:ext uri="{FF2B5EF4-FFF2-40B4-BE49-F238E27FC236}">
                    <a16:creationId xmlns:a16="http://schemas.microsoft.com/office/drawing/2014/main" id="{8863CBD7-B642-6040-BC13-F4BDDD8663E3}"/>
                  </a:ext>
                </a:extLst>
              </p:cNvPr>
              <p:cNvPicPr/>
              <p:nvPr/>
            </p:nvPicPr>
            <p:blipFill>
              <a:blip r:embed="rId9"/>
              <a:stretch>
                <a:fillRect/>
              </a:stretch>
            </p:blipFill>
            <p:spPr>
              <a:xfrm>
                <a:off x="3867303" y="1917367"/>
                <a:ext cx="4443787" cy="2675733"/>
              </a:xfrm>
              <a:prstGeom prst="rect">
                <a:avLst/>
              </a:prstGeom>
            </p:spPr>
          </p:pic>
        </mc:Fallback>
      </mc:AlternateContent>
      <p:sp>
        <p:nvSpPr>
          <p:cNvPr id="29" name="TextBox 28">
            <a:extLst>
              <a:ext uri="{FF2B5EF4-FFF2-40B4-BE49-F238E27FC236}">
                <a16:creationId xmlns:a16="http://schemas.microsoft.com/office/drawing/2014/main" id="{4833AFAB-8E49-AA4A-84DE-1F6CF04C80FA}"/>
              </a:ext>
            </a:extLst>
          </p:cNvPr>
          <p:cNvSpPr txBox="1"/>
          <p:nvPr/>
        </p:nvSpPr>
        <p:spPr>
          <a:xfrm>
            <a:off x="4573300" y="2417946"/>
            <a:ext cx="3577948" cy="1323439"/>
          </a:xfrm>
          <a:prstGeom prst="rect">
            <a:avLst/>
          </a:prstGeom>
          <a:noFill/>
        </p:spPr>
        <p:txBody>
          <a:bodyPr wrap="square" rtlCol="0">
            <a:spAutoFit/>
          </a:bodyPr>
          <a:lstStyle/>
          <a:p>
            <a:pPr algn="ctr"/>
            <a:r>
              <a:rPr lang="en-US" sz="4000" b="1" dirty="0">
                <a:solidFill>
                  <a:srgbClr val="0070C0"/>
                </a:solidFill>
                <a:latin typeface="Comic Sans MS" panose="030F0902030302020204" pitchFamily="66" charset="0"/>
              </a:rPr>
              <a:t>Kindergarten </a:t>
            </a:r>
          </a:p>
          <a:p>
            <a:pPr algn="ctr"/>
            <a:r>
              <a:rPr lang="en-US" sz="4000" b="1" dirty="0">
                <a:solidFill>
                  <a:srgbClr val="0070C0"/>
                </a:solidFill>
                <a:latin typeface="Comic Sans MS" panose="030F0902030302020204" pitchFamily="66" charset="0"/>
              </a:rPr>
              <a:t>Snap Words</a:t>
            </a:r>
          </a:p>
        </p:txBody>
      </p:sp>
      <p:sp>
        <p:nvSpPr>
          <p:cNvPr id="6" name="TextBox 5">
            <a:extLst>
              <a:ext uri="{FF2B5EF4-FFF2-40B4-BE49-F238E27FC236}">
                <a16:creationId xmlns:a16="http://schemas.microsoft.com/office/drawing/2014/main" id="{22874108-6971-7B40-9F75-842331C41CC2}"/>
              </a:ext>
            </a:extLst>
          </p:cNvPr>
          <p:cNvSpPr txBox="1"/>
          <p:nvPr/>
        </p:nvSpPr>
        <p:spPr>
          <a:xfrm>
            <a:off x="7902600" y="1933208"/>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319" name="TextBox 318">
            <a:extLst>
              <a:ext uri="{FF2B5EF4-FFF2-40B4-BE49-F238E27FC236}">
                <a16:creationId xmlns:a16="http://schemas.microsoft.com/office/drawing/2014/main" id="{5BD01D86-6610-F344-B289-59C26A68FB63}"/>
              </a:ext>
            </a:extLst>
          </p:cNvPr>
          <p:cNvSpPr txBox="1"/>
          <p:nvPr/>
        </p:nvSpPr>
        <p:spPr>
          <a:xfrm>
            <a:off x="1100138" y="1257300"/>
            <a:ext cx="1557337" cy="646331"/>
          </a:xfrm>
          <a:prstGeom prst="rect">
            <a:avLst/>
          </a:prstGeom>
          <a:noFill/>
        </p:spPr>
        <p:txBody>
          <a:bodyPr wrap="square" rtlCol="0">
            <a:spAutoFit/>
          </a:bodyPr>
          <a:lstStyle/>
          <a:p>
            <a:r>
              <a:rPr lang="en-US" dirty="0"/>
              <a:t>This is the Title screen</a:t>
            </a:r>
          </a:p>
        </p:txBody>
      </p:sp>
      <p:sp>
        <p:nvSpPr>
          <p:cNvPr id="320" name="TextBox 319">
            <a:extLst>
              <a:ext uri="{FF2B5EF4-FFF2-40B4-BE49-F238E27FC236}">
                <a16:creationId xmlns:a16="http://schemas.microsoft.com/office/drawing/2014/main" id="{2B787143-00DA-C74E-8A96-0C9297F8FA40}"/>
              </a:ext>
            </a:extLst>
          </p:cNvPr>
          <p:cNvSpPr txBox="1"/>
          <p:nvPr/>
        </p:nvSpPr>
        <p:spPr>
          <a:xfrm>
            <a:off x="8972550" y="928688"/>
            <a:ext cx="1597162" cy="4801314"/>
          </a:xfrm>
          <a:prstGeom prst="rect">
            <a:avLst/>
          </a:prstGeom>
          <a:noFill/>
        </p:spPr>
        <p:txBody>
          <a:bodyPr wrap="square" rtlCol="0">
            <a:spAutoFit/>
          </a:bodyPr>
          <a:lstStyle/>
          <a:p>
            <a:r>
              <a:rPr lang="en-US" dirty="0"/>
              <a:t>Hitting this next button should take you to the ‘my snap words’ page.  Hitting ‘home’ should do the same. If possible, tapping anywhere else on the screen but ‘about’ should also take you to the ‘my snap words’ page </a:t>
            </a:r>
          </a:p>
        </p:txBody>
      </p:sp>
      <p:cxnSp>
        <p:nvCxnSpPr>
          <p:cNvPr id="322" name="Straight Arrow Connector 321">
            <a:extLst>
              <a:ext uri="{FF2B5EF4-FFF2-40B4-BE49-F238E27FC236}">
                <a16:creationId xmlns:a16="http://schemas.microsoft.com/office/drawing/2014/main" id="{D3AA3874-969E-324F-9FC8-736B9CFAC968}"/>
              </a:ext>
            </a:extLst>
          </p:cNvPr>
          <p:cNvCxnSpPr/>
          <p:nvPr/>
        </p:nvCxnSpPr>
        <p:spPr>
          <a:xfrm flipH="1">
            <a:off x="8529638" y="1257300"/>
            <a:ext cx="442912" cy="5286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4" name="Straight Arrow Connector 323">
            <a:extLst>
              <a:ext uri="{FF2B5EF4-FFF2-40B4-BE49-F238E27FC236}">
                <a16:creationId xmlns:a16="http://schemas.microsoft.com/office/drawing/2014/main" id="{7C13B194-8588-CC4C-B4A0-5FCF0341F9C5}"/>
              </a:ext>
            </a:extLst>
          </p:cNvPr>
          <p:cNvCxnSpPr/>
          <p:nvPr/>
        </p:nvCxnSpPr>
        <p:spPr>
          <a:xfrm flipH="1">
            <a:off x="8972550" y="2960013"/>
            <a:ext cx="471488" cy="1097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6" name="Straight Arrow Connector 325">
            <a:extLst>
              <a:ext uri="{FF2B5EF4-FFF2-40B4-BE49-F238E27FC236}">
                <a16:creationId xmlns:a16="http://schemas.microsoft.com/office/drawing/2014/main" id="{EDF1FD88-50F6-7B47-9425-4A1B9DCB7A1B}"/>
              </a:ext>
            </a:extLst>
          </p:cNvPr>
          <p:cNvCxnSpPr>
            <a:cxnSpLocks/>
          </p:cNvCxnSpPr>
          <p:nvPr/>
        </p:nvCxnSpPr>
        <p:spPr>
          <a:xfrm flipV="1">
            <a:off x="2957515" y="4630860"/>
            <a:ext cx="918789" cy="5412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9" name="TextBox 328">
            <a:extLst>
              <a:ext uri="{FF2B5EF4-FFF2-40B4-BE49-F238E27FC236}">
                <a16:creationId xmlns:a16="http://schemas.microsoft.com/office/drawing/2014/main" id="{555625C0-DA2C-A742-A010-2F711E70BF69}"/>
              </a:ext>
            </a:extLst>
          </p:cNvPr>
          <p:cNvSpPr txBox="1"/>
          <p:nvPr/>
        </p:nvSpPr>
        <p:spPr>
          <a:xfrm>
            <a:off x="1427744" y="5057775"/>
            <a:ext cx="1686931" cy="1200329"/>
          </a:xfrm>
          <a:prstGeom prst="rect">
            <a:avLst/>
          </a:prstGeom>
          <a:noFill/>
        </p:spPr>
        <p:txBody>
          <a:bodyPr wrap="square" rtlCol="0">
            <a:spAutoFit/>
          </a:bodyPr>
          <a:lstStyle/>
          <a:p>
            <a:r>
              <a:rPr lang="en-US" dirty="0"/>
              <a:t>Hitting ’about’ should take you to the ‘about page’</a:t>
            </a:r>
          </a:p>
        </p:txBody>
      </p:sp>
      <p:grpSp>
        <p:nvGrpSpPr>
          <p:cNvPr id="330" name="Group 329">
            <a:extLst>
              <a:ext uri="{FF2B5EF4-FFF2-40B4-BE49-F238E27FC236}">
                <a16:creationId xmlns:a16="http://schemas.microsoft.com/office/drawing/2014/main" id="{7D5300AB-643B-EA49-918E-C48F9B6E9324}"/>
              </a:ext>
            </a:extLst>
          </p:cNvPr>
          <p:cNvGrpSpPr/>
          <p:nvPr/>
        </p:nvGrpSpPr>
        <p:grpSpPr>
          <a:xfrm>
            <a:off x="8248345" y="4057181"/>
            <a:ext cx="662665" cy="449228"/>
            <a:chOff x="260201" y="5545739"/>
            <a:chExt cx="662665" cy="449228"/>
          </a:xfrm>
        </p:grpSpPr>
        <p:sp>
          <p:nvSpPr>
            <p:cNvPr id="331" name="TextBox 330">
              <a:extLst>
                <a:ext uri="{FF2B5EF4-FFF2-40B4-BE49-F238E27FC236}">
                  <a16:creationId xmlns:a16="http://schemas.microsoft.com/office/drawing/2014/main" id="{47899713-DF5D-A94B-B815-C5FD541EA17C}"/>
                </a:ext>
              </a:extLst>
            </p:cNvPr>
            <p:cNvSpPr txBox="1"/>
            <p:nvPr/>
          </p:nvSpPr>
          <p:spPr>
            <a:xfrm>
              <a:off x="260201" y="5744654"/>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332" name="Picture 331">
              <a:extLst>
                <a:ext uri="{FF2B5EF4-FFF2-40B4-BE49-F238E27FC236}">
                  <a16:creationId xmlns:a16="http://schemas.microsoft.com/office/drawing/2014/main" id="{977CA510-83EC-1541-8A02-0E4DD1F15D12}"/>
                </a:ext>
              </a:extLst>
            </p:cNvPr>
            <p:cNvPicPr>
              <a:picLocks noChangeAspect="1"/>
            </p:cNvPicPr>
            <p:nvPr/>
          </p:nvPicPr>
          <p:blipFill>
            <a:blip r:embed="rId10"/>
            <a:stretch>
              <a:fillRect/>
            </a:stretch>
          </p:blipFill>
          <p:spPr>
            <a:xfrm>
              <a:off x="425873" y="5545739"/>
              <a:ext cx="301222" cy="250389"/>
            </a:xfrm>
            <a:prstGeom prst="rect">
              <a:avLst/>
            </a:prstGeom>
          </p:spPr>
        </p:pic>
      </p:grpSp>
    </p:spTree>
    <p:extLst>
      <p:ext uri="{BB962C8B-B14F-4D97-AF65-F5344CB8AC3E}">
        <p14:creationId xmlns:p14="http://schemas.microsoft.com/office/powerpoint/2010/main" val="3078550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400"/>
                  </a:solidFill>
                  <a:latin typeface="Chalkboard SE" panose="03050602040202020205" pitchFamily="66" charset="77"/>
                </a:rPr>
                <a:t>List 7</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big</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went</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are</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come</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if</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now</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first</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no</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came</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ask</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400"/>
                  </a:solidFill>
                  <a:latin typeface="Chalkboard SE" panose="03050602040202020205" pitchFamily="66" charset="77"/>
                </a:rPr>
                <a:t>List 7</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7931595" y="1032607"/>
              <a:ext cx="2095727" cy="1015663"/>
            </a:xfrm>
            <a:prstGeom prst="rect">
              <a:avLst/>
            </a:prstGeom>
            <a:noFill/>
          </p:spPr>
          <p:txBody>
            <a:bodyPr wrap="square" rtlCol="0">
              <a:spAutoFit/>
            </a:bodyPr>
            <a:lstStyle/>
            <a:p>
              <a:pPr algn="ctr"/>
              <a:r>
                <a:rPr lang="en-US" sz="6000" dirty="0">
                  <a:latin typeface="Comic Sans MS" panose="030F0902030302020204" pitchFamily="66" charset="0"/>
                </a:rPr>
                <a:t>went</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400"/>
                  </a:solidFill>
                  <a:latin typeface="Chalkboard SE" panose="03050602040202020205" pitchFamily="66" charset="77"/>
                </a:rPr>
                <a:t>List 7</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no</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400"/>
                  </a:solidFill>
                  <a:latin typeface="Chalkboard SE" panose="03050602040202020205" pitchFamily="66" charset="77"/>
                </a:rPr>
                <a:t>List 7</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7972537" y="1004881"/>
              <a:ext cx="2013845" cy="1015663"/>
            </a:xfrm>
            <a:prstGeom prst="rect">
              <a:avLst/>
            </a:prstGeom>
            <a:noFill/>
          </p:spPr>
          <p:txBody>
            <a:bodyPr wrap="square" rtlCol="0">
              <a:spAutoFit/>
            </a:bodyPr>
            <a:lstStyle/>
            <a:p>
              <a:pPr algn="ctr"/>
              <a:r>
                <a:rPr lang="en-US" sz="6000" dirty="0">
                  <a:latin typeface="Comic Sans MS" panose="030F0902030302020204" pitchFamily="66" charset="0"/>
                </a:rPr>
                <a:t>came</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400"/>
                  </a:solidFill>
                  <a:latin typeface="Chalkboard SE" panose="03050602040202020205" pitchFamily="66" charset="77"/>
                </a:rPr>
                <a:t>List 7</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7717419" y="962179"/>
              <a:ext cx="2321017" cy="1015663"/>
            </a:xfrm>
            <a:prstGeom prst="rect">
              <a:avLst/>
            </a:prstGeom>
            <a:noFill/>
          </p:spPr>
          <p:txBody>
            <a:bodyPr wrap="square" rtlCol="0">
              <a:spAutoFit/>
            </a:bodyPr>
            <a:lstStyle/>
            <a:p>
              <a:pPr algn="ctr"/>
              <a:r>
                <a:rPr lang="en-US" sz="6000" dirty="0">
                  <a:latin typeface="Comic Sans MS" panose="030F0902030302020204" pitchFamily="66" charset="0"/>
                </a:rPr>
                <a:t>first</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400"/>
                  </a:solidFill>
                  <a:latin typeface="Chalkboard SE" panose="03050602040202020205" pitchFamily="66" charset="77"/>
                </a:rPr>
                <a:t>List 7</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987170" y="1052534"/>
              <a:ext cx="2013845" cy="1015663"/>
            </a:xfrm>
            <a:prstGeom prst="rect">
              <a:avLst/>
            </a:prstGeom>
            <a:noFill/>
          </p:spPr>
          <p:txBody>
            <a:bodyPr wrap="square" rtlCol="0">
              <a:spAutoFit/>
            </a:bodyPr>
            <a:lstStyle/>
            <a:p>
              <a:pPr algn="ctr"/>
              <a:r>
                <a:rPr lang="en-US" sz="6000" dirty="0">
                  <a:latin typeface="Comic Sans MS" panose="030F0902030302020204" pitchFamily="66" charset="0"/>
                </a:rPr>
                <a:t>ask</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400"/>
                  </a:solidFill>
                  <a:latin typeface="Chalkboard SE" panose="03050602040202020205" pitchFamily="66" charset="77"/>
                </a:rPr>
                <a:t>List 7</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7870707" y="1010256"/>
              <a:ext cx="2011888" cy="1015663"/>
            </a:xfrm>
            <a:prstGeom prst="rect">
              <a:avLst/>
            </a:prstGeom>
            <a:noFill/>
          </p:spPr>
          <p:txBody>
            <a:bodyPr wrap="square" rtlCol="0">
              <a:spAutoFit/>
            </a:bodyPr>
            <a:lstStyle/>
            <a:p>
              <a:pPr algn="ctr"/>
              <a:r>
                <a:rPr lang="en-US" sz="6000" dirty="0">
                  <a:latin typeface="Comic Sans MS" panose="030F0902030302020204" pitchFamily="66" charset="0"/>
                </a:rPr>
                <a:t>now</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400"/>
                  </a:solidFill>
                  <a:latin typeface="Chalkboard SE" panose="03050602040202020205" pitchFamily="66" charset="77"/>
                </a:rPr>
                <a:t>List 7</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if</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400"/>
                  </a:solidFill>
                  <a:latin typeface="Chalkboard SE" panose="03050602040202020205" pitchFamily="66" charset="77"/>
                </a:rPr>
                <a:t>List 7</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7973879" y="1010256"/>
              <a:ext cx="2011161" cy="1015663"/>
            </a:xfrm>
            <a:prstGeom prst="rect">
              <a:avLst/>
            </a:prstGeom>
            <a:noFill/>
          </p:spPr>
          <p:txBody>
            <a:bodyPr wrap="square" rtlCol="0">
              <a:spAutoFit/>
            </a:bodyPr>
            <a:lstStyle/>
            <a:p>
              <a:pPr algn="ctr"/>
              <a:r>
                <a:rPr lang="en-US" sz="6000" dirty="0">
                  <a:latin typeface="Comic Sans MS" panose="030F0902030302020204" pitchFamily="66" charset="0"/>
                </a:rPr>
                <a:t>come</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400"/>
                  </a:solidFill>
                  <a:latin typeface="Chalkboard SE" panose="03050602040202020205" pitchFamily="66" charset="77"/>
                </a:rPr>
                <a:t>List 7</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7951747" y="1034140"/>
              <a:ext cx="2055424" cy="1015663"/>
            </a:xfrm>
            <a:prstGeom prst="rect">
              <a:avLst/>
            </a:prstGeom>
            <a:noFill/>
          </p:spPr>
          <p:txBody>
            <a:bodyPr wrap="square" rtlCol="0">
              <a:spAutoFit/>
            </a:bodyPr>
            <a:lstStyle/>
            <a:p>
              <a:pPr algn="ctr"/>
              <a:r>
                <a:rPr lang="en-US" sz="6000" dirty="0">
                  <a:latin typeface="Comic Sans MS" panose="030F0902030302020204" pitchFamily="66" charset="0"/>
                </a:rPr>
                <a:t>are</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0400"/>
                  </a:solidFill>
                  <a:latin typeface="Chalkboard SE" panose="03050602040202020205" pitchFamily="66" charset="77"/>
                </a:rPr>
                <a:t>List 7</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big</a:t>
              </a:r>
            </a:p>
          </p:txBody>
        </p:sp>
      </p:grpSp>
      <p:pic>
        <p:nvPicPr>
          <p:cNvPr id="3" name="big">
            <a:hlinkClick r:id="" action="ppaction://media"/>
            <a:extLst>
              <a:ext uri="{FF2B5EF4-FFF2-40B4-BE49-F238E27FC236}">
                <a16:creationId xmlns:a16="http://schemas.microsoft.com/office/drawing/2014/main" id="{9FE9A454-136E-3B4F-91A6-4E31D8F272FE}"/>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940645" y="4288432"/>
            <a:ext cx="812800" cy="812800"/>
          </a:xfrm>
          <a:prstGeom prst="rect">
            <a:avLst/>
          </a:prstGeom>
        </p:spPr>
      </p:pic>
      <p:pic>
        <p:nvPicPr>
          <p:cNvPr id="5" name="went">
            <a:hlinkClick r:id="" action="ppaction://media"/>
            <a:extLst>
              <a:ext uri="{FF2B5EF4-FFF2-40B4-BE49-F238E27FC236}">
                <a16:creationId xmlns:a16="http://schemas.microsoft.com/office/drawing/2014/main" id="{AF8BD470-C6AB-CF42-83B6-01E37140EEEC}"/>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212972" y="1077004"/>
            <a:ext cx="812800" cy="812800"/>
          </a:xfrm>
          <a:prstGeom prst="rect">
            <a:avLst/>
          </a:prstGeom>
        </p:spPr>
      </p:pic>
      <p:pic>
        <p:nvPicPr>
          <p:cNvPr id="6" name="are">
            <a:hlinkClick r:id="" action="ppaction://media"/>
            <a:extLst>
              <a:ext uri="{FF2B5EF4-FFF2-40B4-BE49-F238E27FC236}">
                <a16:creationId xmlns:a16="http://schemas.microsoft.com/office/drawing/2014/main" id="{D4823BC4-AC08-2142-B1F3-27683BCEFEB4}"/>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168089" y="4366448"/>
            <a:ext cx="812800" cy="812800"/>
          </a:xfrm>
          <a:prstGeom prst="rect">
            <a:avLst/>
          </a:prstGeom>
        </p:spPr>
      </p:pic>
      <p:pic>
        <p:nvPicPr>
          <p:cNvPr id="7" name="come">
            <a:hlinkClick r:id="" action="ppaction://media"/>
            <a:extLst>
              <a:ext uri="{FF2B5EF4-FFF2-40B4-BE49-F238E27FC236}">
                <a16:creationId xmlns:a16="http://schemas.microsoft.com/office/drawing/2014/main" id="{512B3A1B-7576-5B4A-8C84-1A543D8539C7}"/>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568209" y="-1399664"/>
            <a:ext cx="812800" cy="812800"/>
          </a:xfrm>
          <a:prstGeom prst="rect">
            <a:avLst/>
          </a:prstGeom>
        </p:spPr>
      </p:pic>
      <p:pic>
        <p:nvPicPr>
          <p:cNvPr id="8" name="if">
            <a:hlinkClick r:id="" action="ppaction://media"/>
            <a:extLst>
              <a:ext uri="{FF2B5EF4-FFF2-40B4-BE49-F238E27FC236}">
                <a16:creationId xmlns:a16="http://schemas.microsoft.com/office/drawing/2014/main" id="{9E31C305-D0A2-FC43-85F7-CA4FAE14387B}"/>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541845" y="1567877"/>
            <a:ext cx="812800" cy="812800"/>
          </a:xfrm>
          <a:prstGeom prst="rect">
            <a:avLst/>
          </a:prstGeom>
        </p:spPr>
      </p:pic>
      <p:pic>
        <p:nvPicPr>
          <p:cNvPr id="9" name="now">
            <a:hlinkClick r:id="" action="ppaction://media"/>
            <a:extLst>
              <a:ext uri="{FF2B5EF4-FFF2-40B4-BE49-F238E27FC236}">
                <a16:creationId xmlns:a16="http://schemas.microsoft.com/office/drawing/2014/main" id="{99A9D908-FDD8-FA4B-A1A4-38607280AFD6}"/>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780155" y="4621180"/>
            <a:ext cx="812800" cy="812800"/>
          </a:xfrm>
          <a:prstGeom prst="rect">
            <a:avLst/>
          </a:prstGeom>
        </p:spPr>
      </p:pic>
      <p:pic>
        <p:nvPicPr>
          <p:cNvPr id="10" name="first">
            <a:hlinkClick r:id="" action="ppaction://media"/>
            <a:extLst>
              <a:ext uri="{FF2B5EF4-FFF2-40B4-BE49-F238E27FC236}">
                <a16:creationId xmlns:a16="http://schemas.microsoft.com/office/drawing/2014/main" id="{0AC78593-16DB-6849-AA85-BFA4B900AF94}"/>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841467" y="7733908"/>
            <a:ext cx="812800" cy="812800"/>
          </a:xfrm>
          <a:prstGeom prst="rect">
            <a:avLst/>
          </a:prstGeom>
        </p:spPr>
      </p:pic>
      <p:pic>
        <p:nvPicPr>
          <p:cNvPr id="11" name="no">
            <a:hlinkClick r:id="" action="ppaction://media"/>
            <a:extLst>
              <a:ext uri="{FF2B5EF4-FFF2-40B4-BE49-F238E27FC236}">
                <a16:creationId xmlns:a16="http://schemas.microsoft.com/office/drawing/2014/main" id="{339909D2-9790-DD43-BBC7-16BD98E364A2}"/>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154109" y="-1432384"/>
            <a:ext cx="812800" cy="812800"/>
          </a:xfrm>
          <a:prstGeom prst="rect">
            <a:avLst/>
          </a:prstGeom>
        </p:spPr>
      </p:pic>
      <p:pic>
        <p:nvPicPr>
          <p:cNvPr id="12" name="came">
            <a:hlinkClick r:id="" action="ppaction://media"/>
            <a:extLst>
              <a:ext uri="{FF2B5EF4-FFF2-40B4-BE49-F238E27FC236}">
                <a16:creationId xmlns:a16="http://schemas.microsoft.com/office/drawing/2014/main" id="{73EA18DB-0C6B-BD40-9D12-C5459C477C0F}"/>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464318" y="1690302"/>
            <a:ext cx="812800" cy="812800"/>
          </a:xfrm>
          <a:prstGeom prst="rect">
            <a:avLst/>
          </a:prstGeom>
        </p:spPr>
      </p:pic>
      <p:pic>
        <p:nvPicPr>
          <p:cNvPr id="13" name="ask">
            <a:hlinkClick r:id="" action="ppaction://media"/>
            <a:extLst>
              <a:ext uri="{FF2B5EF4-FFF2-40B4-BE49-F238E27FC236}">
                <a16:creationId xmlns:a16="http://schemas.microsoft.com/office/drawing/2014/main" id="{4DBF9C78-5637-5542-8E10-20CFAF28DB59}"/>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560509" y="4772848"/>
            <a:ext cx="812800" cy="812800"/>
          </a:xfrm>
          <a:prstGeom prst="rect">
            <a:avLst/>
          </a:prstGeom>
        </p:spPr>
      </p:pic>
      <p:sp>
        <p:nvSpPr>
          <p:cNvPr id="193" name="Lightning Bolt 192">
            <a:extLst>
              <a:ext uri="{FF2B5EF4-FFF2-40B4-BE49-F238E27FC236}">
                <a16:creationId xmlns:a16="http://schemas.microsoft.com/office/drawing/2014/main" id="{6421D636-705F-B844-A975-68B8E5B9CEC0}"/>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4" name="Lightning Bolt 193">
            <a:extLst>
              <a:ext uri="{FF2B5EF4-FFF2-40B4-BE49-F238E27FC236}">
                <a16:creationId xmlns:a16="http://schemas.microsoft.com/office/drawing/2014/main" id="{928A0A46-255C-DD4C-9A52-E7D385BA8F8F}"/>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5559DDFB-3D9E-BC42-8610-753B713EEE01}"/>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F43EE6FC-9D87-4944-99D1-BEFC144BCD58}"/>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4EFDA81B-3D31-A04F-8C93-E60518E1FC8A}"/>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4C36ABC9-31DA-B84E-BAB6-0678EA8AF94A}"/>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786D1CCF-0BC7-5849-9951-B8BFDD2E851B}"/>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Lightning Bolt 199">
            <a:extLst>
              <a:ext uri="{FF2B5EF4-FFF2-40B4-BE49-F238E27FC236}">
                <a16:creationId xmlns:a16="http://schemas.microsoft.com/office/drawing/2014/main" id="{3006C0A1-5CCC-4944-B3F3-63464539CFEC}"/>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Lightning Bolt 200">
            <a:extLst>
              <a:ext uri="{FF2B5EF4-FFF2-40B4-BE49-F238E27FC236}">
                <a16:creationId xmlns:a16="http://schemas.microsoft.com/office/drawing/2014/main" id="{5F5CC413-765E-004B-BD68-E291BDB9E0A4}"/>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Lightning Bolt 201">
            <a:extLst>
              <a:ext uri="{FF2B5EF4-FFF2-40B4-BE49-F238E27FC236}">
                <a16:creationId xmlns:a16="http://schemas.microsoft.com/office/drawing/2014/main" id="{CA40CB40-0C58-AB4D-A0F3-9D5E8AA5605D}"/>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4376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3"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975"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673" fill="hold"/>
                                        <p:tgtEl>
                                          <p:spTgt spid="6"/>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766" fill="hold"/>
                                        <p:tgtEl>
                                          <p:spTgt spid="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1091" fill="hold"/>
                                        <p:tgtEl>
                                          <p:spTgt spid="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743" fill="hold"/>
                                        <p:tgtEl>
                                          <p:spTgt spid="9"/>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719" fill="hold"/>
                                        <p:tgtEl>
                                          <p:spTgt spid="10"/>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743" fill="hold"/>
                                        <p:tgtEl>
                                          <p:spTgt spid="11"/>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952" fill="hold"/>
                                        <p:tgtEl>
                                          <p:spTgt spid="12"/>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104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5"/>
                </p:tgtEl>
              </p:cMediaNode>
            </p:audio>
            <p:audio>
              <p:cMediaNode vol="80000">
                <p:cTn id="45" fill="hold" display="0">
                  <p:stCondLst>
                    <p:cond delay="indefinite"/>
                  </p:stCondLst>
                  <p:endCondLst>
                    <p:cond evt="onStopAudio" delay="0">
                      <p:tgtEl>
                        <p:sldTgt/>
                      </p:tgtEl>
                    </p:cond>
                  </p:endCondLst>
                </p:cTn>
                <p:tgtEl>
                  <p:spTgt spid="6"/>
                </p:tgtEl>
              </p:cMediaNode>
            </p:audio>
            <p:audio>
              <p:cMediaNode vol="80000">
                <p:cTn id="46" fill="hold" display="0">
                  <p:stCondLst>
                    <p:cond delay="indefinite"/>
                  </p:stCondLst>
                  <p:endCondLst>
                    <p:cond evt="onStopAudio" delay="0">
                      <p:tgtEl>
                        <p:sldTgt/>
                      </p:tgtEl>
                    </p:cond>
                  </p:endCondLst>
                </p:cTn>
                <p:tgtEl>
                  <p:spTgt spid="7"/>
                </p:tgtEl>
              </p:cMediaNode>
            </p:audio>
            <p:audio>
              <p:cMediaNode vol="80000">
                <p:cTn id="47" fill="hold" display="0">
                  <p:stCondLst>
                    <p:cond delay="indefinite"/>
                  </p:stCondLst>
                  <p:endCondLst>
                    <p:cond evt="onStopAudio" delay="0">
                      <p:tgtEl>
                        <p:sldTgt/>
                      </p:tgtEl>
                    </p:cond>
                  </p:endCondLst>
                </p:cTn>
                <p:tgtEl>
                  <p:spTgt spid="8"/>
                </p:tgtEl>
              </p:cMediaNode>
            </p:audio>
            <p:audio>
              <p:cMediaNode vol="80000">
                <p:cTn id="48" fill="hold" display="0">
                  <p:stCondLst>
                    <p:cond delay="indefinite"/>
                  </p:stCondLst>
                  <p:endCondLst>
                    <p:cond evt="onStopAudio" delay="0">
                      <p:tgtEl>
                        <p:sldTgt/>
                      </p:tgtEl>
                    </p:cond>
                  </p:endCondLst>
                </p:cTn>
                <p:tgtEl>
                  <p:spTgt spid="9"/>
                </p:tgtEl>
              </p:cMediaNode>
            </p:audio>
            <p:audio>
              <p:cMediaNode vol="80000">
                <p:cTn id="49" fill="hold" display="0">
                  <p:stCondLst>
                    <p:cond delay="indefinite"/>
                  </p:stCondLst>
                  <p:endCondLst>
                    <p:cond evt="onStopAudio" delay="0">
                      <p:tgtEl>
                        <p:sldTgt/>
                      </p:tgtEl>
                    </p:cond>
                  </p:endCondLst>
                </p:cTn>
                <p:tgtEl>
                  <p:spTgt spid="10"/>
                </p:tgtEl>
              </p:cMediaNode>
            </p:audio>
            <p:audio>
              <p:cMediaNode vol="80000">
                <p:cTn id="50" fill="hold" display="0">
                  <p:stCondLst>
                    <p:cond delay="indefinite"/>
                  </p:stCondLst>
                  <p:endCondLst>
                    <p:cond evt="onStopAudio" delay="0">
                      <p:tgtEl>
                        <p:sldTgt/>
                      </p:tgtEl>
                    </p:cond>
                  </p:endCondLst>
                </p:cTn>
                <p:tgtEl>
                  <p:spTgt spid="11"/>
                </p:tgtEl>
              </p:cMediaNode>
            </p:audio>
            <p:audio>
              <p:cMediaNode vol="80000">
                <p:cTn id="51" fill="hold" display="0">
                  <p:stCondLst>
                    <p:cond delay="indefinite"/>
                  </p:stCondLst>
                  <p:endCondLst>
                    <p:cond evt="onStopAudio" delay="0">
                      <p:tgtEl>
                        <p:sldTgt/>
                      </p:tgtEl>
                    </p:cond>
                  </p:endCondLst>
                </p:cTn>
                <p:tgtEl>
                  <p:spTgt spid="12"/>
                </p:tgtEl>
              </p:cMediaNode>
            </p:audio>
            <p:audio>
              <p:cMediaNode vol="80000">
                <p:cTn id="52"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98800"/>
                  </a:solidFill>
                  <a:latin typeface="Chalkboard SE" panose="03050602040202020205" pitchFamily="66" charset="77"/>
                </a:rPr>
                <a:t>List 8</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very</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an</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over</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your</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black</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ride</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into</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just</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blue</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red</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98800"/>
                  </a:solidFill>
                  <a:latin typeface="Chalkboard SE" panose="03050602040202020205" pitchFamily="66" charset="77"/>
                </a:rPr>
                <a:t>List 8</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7931595" y="1032607"/>
              <a:ext cx="2095727" cy="1015663"/>
            </a:xfrm>
            <a:prstGeom prst="rect">
              <a:avLst/>
            </a:prstGeom>
            <a:noFill/>
          </p:spPr>
          <p:txBody>
            <a:bodyPr wrap="square" rtlCol="0">
              <a:spAutoFit/>
            </a:bodyPr>
            <a:lstStyle/>
            <a:p>
              <a:pPr algn="ctr"/>
              <a:r>
                <a:rPr lang="en-US" sz="6000" dirty="0">
                  <a:latin typeface="Comic Sans MS" panose="030F0902030302020204" pitchFamily="66" charset="0"/>
                </a:rPr>
                <a:t>an</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98800"/>
                  </a:solidFill>
                  <a:latin typeface="Chalkboard SE" panose="03050602040202020205" pitchFamily="66" charset="77"/>
                </a:rPr>
                <a:t>List 8</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just</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98800"/>
                  </a:solidFill>
                  <a:latin typeface="Chalkboard SE" panose="03050602040202020205" pitchFamily="66" charset="77"/>
                </a:rPr>
                <a:t>List 8</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7972537" y="1004881"/>
              <a:ext cx="2013845" cy="1015663"/>
            </a:xfrm>
            <a:prstGeom prst="rect">
              <a:avLst/>
            </a:prstGeom>
            <a:noFill/>
          </p:spPr>
          <p:txBody>
            <a:bodyPr wrap="square" rtlCol="0">
              <a:spAutoFit/>
            </a:bodyPr>
            <a:lstStyle/>
            <a:p>
              <a:pPr algn="ctr"/>
              <a:r>
                <a:rPr lang="en-US" sz="6000" dirty="0">
                  <a:latin typeface="Comic Sans MS" panose="030F0902030302020204" pitchFamily="66" charset="0"/>
                </a:rPr>
                <a:t>blue</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98800"/>
                  </a:solidFill>
                  <a:latin typeface="Chalkboard SE" panose="03050602040202020205" pitchFamily="66" charset="77"/>
                </a:rPr>
                <a:t>List 8</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7717419" y="962179"/>
              <a:ext cx="2321017" cy="1015663"/>
            </a:xfrm>
            <a:prstGeom prst="rect">
              <a:avLst/>
            </a:prstGeom>
            <a:noFill/>
          </p:spPr>
          <p:txBody>
            <a:bodyPr wrap="square" rtlCol="0">
              <a:spAutoFit/>
            </a:bodyPr>
            <a:lstStyle/>
            <a:p>
              <a:pPr algn="ctr"/>
              <a:r>
                <a:rPr lang="en-US" sz="6000" dirty="0">
                  <a:latin typeface="Comic Sans MS" panose="030F0902030302020204" pitchFamily="66" charset="0"/>
                </a:rPr>
                <a:t>into</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98800"/>
                  </a:solidFill>
                  <a:latin typeface="Chalkboard SE" panose="03050602040202020205" pitchFamily="66" charset="77"/>
                </a:rPr>
                <a:t>List 8</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987170" y="1052534"/>
              <a:ext cx="2013845" cy="1015663"/>
            </a:xfrm>
            <a:prstGeom prst="rect">
              <a:avLst/>
            </a:prstGeom>
            <a:noFill/>
          </p:spPr>
          <p:txBody>
            <a:bodyPr wrap="square" rtlCol="0">
              <a:spAutoFit/>
            </a:bodyPr>
            <a:lstStyle/>
            <a:p>
              <a:pPr algn="ctr"/>
              <a:r>
                <a:rPr lang="en-US" sz="6000" dirty="0">
                  <a:latin typeface="Comic Sans MS" panose="030F0902030302020204" pitchFamily="66" charset="0"/>
                </a:rPr>
                <a:t>red</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98800"/>
                  </a:solidFill>
                  <a:latin typeface="Chalkboard SE" panose="03050602040202020205" pitchFamily="66" charset="77"/>
                </a:rPr>
                <a:t>List 8</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7870707" y="1010256"/>
              <a:ext cx="2011888" cy="1015663"/>
            </a:xfrm>
            <a:prstGeom prst="rect">
              <a:avLst/>
            </a:prstGeom>
            <a:noFill/>
          </p:spPr>
          <p:txBody>
            <a:bodyPr wrap="square" rtlCol="0">
              <a:spAutoFit/>
            </a:bodyPr>
            <a:lstStyle/>
            <a:p>
              <a:pPr algn="ctr"/>
              <a:r>
                <a:rPr lang="en-US" sz="6000" dirty="0">
                  <a:latin typeface="Comic Sans MS" panose="030F0902030302020204" pitchFamily="66" charset="0"/>
                </a:rPr>
                <a:t>ride</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98800"/>
                  </a:solidFill>
                  <a:latin typeface="Chalkboard SE" panose="03050602040202020205" pitchFamily="66" charset="77"/>
                </a:rPr>
                <a:t>List 8</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8069393" y="1010256"/>
              <a:ext cx="2040618" cy="1015663"/>
            </a:xfrm>
            <a:prstGeom prst="rect">
              <a:avLst/>
            </a:prstGeom>
            <a:noFill/>
          </p:spPr>
          <p:txBody>
            <a:bodyPr wrap="square" rtlCol="0">
              <a:spAutoFit/>
            </a:bodyPr>
            <a:lstStyle/>
            <a:p>
              <a:pPr algn="ctr"/>
              <a:r>
                <a:rPr lang="en-US" sz="6000" dirty="0">
                  <a:latin typeface="Comic Sans MS" panose="030F0902030302020204" pitchFamily="66" charset="0"/>
                </a:rPr>
                <a:t>black</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98800"/>
                  </a:solidFill>
                  <a:latin typeface="Chalkboard SE" panose="03050602040202020205" pitchFamily="66" charset="77"/>
                </a:rPr>
                <a:t>List 8</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7973879" y="1010256"/>
              <a:ext cx="2011161" cy="1015663"/>
            </a:xfrm>
            <a:prstGeom prst="rect">
              <a:avLst/>
            </a:prstGeom>
            <a:noFill/>
          </p:spPr>
          <p:txBody>
            <a:bodyPr wrap="square" rtlCol="0">
              <a:spAutoFit/>
            </a:bodyPr>
            <a:lstStyle/>
            <a:p>
              <a:pPr algn="ctr"/>
              <a:r>
                <a:rPr lang="en-US" sz="6000" dirty="0">
                  <a:latin typeface="Comic Sans MS" panose="030F0902030302020204" pitchFamily="66" charset="0"/>
                </a:rPr>
                <a:t>your</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98800"/>
                  </a:solidFill>
                  <a:latin typeface="Chalkboard SE" panose="03050602040202020205" pitchFamily="66" charset="77"/>
                </a:rPr>
                <a:t>List 8</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7951747" y="1034140"/>
              <a:ext cx="2055424" cy="1015663"/>
            </a:xfrm>
            <a:prstGeom prst="rect">
              <a:avLst/>
            </a:prstGeom>
            <a:noFill/>
          </p:spPr>
          <p:txBody>
            <a:bodyPr wrap="square" rtlCol="0">
              <a:spAutoFit/>
            </a:bodyPr>
            <a:lstStyle/>
            <a:p>
              <a:pPr algn="ctr"/>
              <a:r>
                <a:rPr lang="en-US" sz="6000" dirty="0">
                  <a:latin typeface="Comic Sans MS" panose="030F0902030302020204" pitchFamily="66" charset="0"/>
                </a:rPr>
                <a:t>over</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98800"/>
                  </a:solidFill>
                  <a:latin typeface="Chalkboard SE" panose="03050602040202020205" pitchFamily="66" charset="77"/>
                </a:rPr>
                <a:t>List 8</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very</a:t>
              </a:r>
            </a:p>
          </p:txBody>
        </p:sp>
      </p:grpSp>
      <p:pic>
        <p:nvPicPr>
          <p:cNvPr id="3" name="very">
            <a:hlinkClick r:id="" action="ppaction://media"/>
            <a:extLst>
              <a:ext uri="{FF2B5EF4-FFF2-40B4-BE49-F238E27FC236}">
                <a16:creationId xmlns:a16="http://schemas.microsoft.com/office/drawing/2014/main" id="{83A33350-F987-9347-B78C-F1D772DF5A1A}"/>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917820" y="4311153"/>
            <a:ext cx="812800" cy="812800"/>
          </a:xfrm>
          <a:prstGeom prst="rect">
            <a:avLst/>
          </a:prstGeom>
        </p:spPr>
      </p:pic>
      <p:pic>
        <p:nvPicPr>
          <p:cNvPr id="5" name="an">
            <a:hlinkClick r:id="" action="ppaction://media"/>
            <a:extLst>
              <a:ext uri="{FF2B5EF4-FFF2-40B4-BE49-F238E27FC236}">
                <a16:creationId xmlns:a16="http://schemas.microsoft.com/office/drawing/2014/main" id="{6ACF85F0-9FB8-FD45-909B-8F6A463664BD}"/>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286957" y="1124359"/>
            <a:ext cx="812800" cy="812800"/>
          </a:xfrm>
          <a:prstGeom prst="rect">
            <a:avLst/>
          </a:prstGeom>
        </p:spPr>
      </p:pic>
      <p:pic>
        <p:nvPicPr>
          <p:cNvPr id="6" name="over">
            <a:hlinkClick r:id="" action="ppaction://media"/>
            <a:extLst>
              <a:ext uri="{FF2B5EF4-FFF2-40B4-BE49-F238E27FC236}">
                <a16:creationId xmlns:a16="http://schemas.microsoft.com/office/drawing/2014/main" id="{4F4AAB28-258D-9740-BBB6-A8901C25AEE8}"/>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215602" y="4360337"/>
            <a:ext cx="812800" cy="812800"/>
          </a:xfrm>
          <a:prstGeom prst="rect">
            <a:avLst/>
          </a:prstGeom>
        </p:spPr>
      </p:pic>
      <p:pic>
        <p:nvPicPr>
          <p:cNvPr id="7" name="your">
            <a:hlinkClick r:id="" action="ppaction://media"/>
            <a:extLst>
              <a:ext uri="{FF2B5EF4-FFF2-40B4-BE49-F238E27FC236}">
                <a16:creationId xmlns:a16="http://schemas.microsoft.com/office/drawing/2014/main" id="{AFC58F4C-1337-AE4B-8E1E-C3B04B4F4FB1}"/>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639939" y="-1478926"/>
            <a:ext cx="812800" cy="812800"/>
          </a:xfrm>
          <a:prstGeom prst="rect">
            <a:avLst/>
          </a:prstGeom>
        </p:spPr>
      </p:pic>
      <p:pic>
        <p:nvPicPr>
          <p:cNvPr id="8" name="black">
            <a:hlinkClick r:id="" action="ppaction://media"/>
            <a:extLst>
              <a:ext uri="{FF2B5EF4-FFF2-40B4-BE49-F238E27FC236}">
                <a16:creationId xmlns:a16="http://schemas.microsoft.com/office/drawing/2014/main" id="{AF73485F-0F90-004D-ABFD-741822834351}"/>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755718" y="1545801"/>
            <a:ext cx="812800" cy="812800"/>
          </a:xfrm>
          <a:prstGeom prst="rect">
            <a:avLst/>
          </a:prstGeom>
        </p:spPr>
      </p:pic>
      <p:pic>
        <p:nvPicPr>
          <p:cNvPr id="9" name="ride">
            <a:hlinkClick r:id="" action="ppaction://media"/>
            <a:extLst>
              <a:ext uri="{FF2B5EF4-FFF2-40B4-BE49-F238E27FC236}">
                <a16:creationId xmlns:a16="http://schemas.microsoft.com/office/drawing/2014/main" id="{6343CB2A-A0C4-2642-8155-19B837AEEEE6}"/>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784865" y="4701975"/>
            <a:ext cx="812800" cy="812800"/>
          </a:xfrm>
          <a:prstGeom prst="rect">
            <a:avLst/>
          </a:prstGeom>
        </p:spPr>
      </p:pic>
      <p:pic>
        <p:nvPicPr>
          <p:cNvPr id="10" name="into">
            <a:hlinkClick r:id="" action="ppaction://media"/>
            <a:extLst>
              <a:ext uri="{FF2B5EF4-FFF2-40B4-BE49-F238E27FC236}">
                <a16:creationId xmlns:a16="http://schemas.microsoft.com/office/drawing/2014/main" id="{CD59EF39-2128-5044-85EE-A7A88E0ECB1E}"/>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730792" y="7697767"/>
            <a:ext cx="812800" cy="812800"/>
          </a:xfrm>
          <a:prstGeom prst="rect">
            <a:avLst/>
          </a:prstGeom>
        </p:spPr>
      </p:pic>
      <p:pic>
        <p:nvPicPr>
          <p:cNvPr id="11" name="just">
            <a:hlinkClick r:id="" action="ppaction://media"/>
            <a:extLst>
              <a:ext uri="{FF2B5EF4-FFF2-40B4-BE49-F238E27FC236}">
                <a16:creationId xmlns:a16="http://schemas.microsoft.com/office/drawing/2014/main" id="{2994CA40-22EC-1B44-B889-8CB4956DCDA2}"/>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222312" y="-1355859"/>
            <a:ext cx="812800" cy="812800"/>
          </a:xfrm>
          <a:prstGeom prst="rect">
            <a:avLst/>
          </a:prstGeom>
        </p:spPr>
      </p:pic>
      <p:pic>
        <p:nvPicPr>
          <p:cNvPr id="12" name="blue">
            <a:hlinkClick r:id="" action="ppaction://media"/>
            <a:extLst>
              <a:ext uri="{FF2B5EF4-FFF2-40B4-BE49-F238E27FC236}">
                <a16:creationId xmlns:a16="http://schemas.microsoft.com/office/drawing/2014/main" id="{B7DBE560-5259-0242-992A-D5D8351BEFD6}"/>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411679" y="1637155"/>
            <a:ext cx="812800" cy="812800"/>
          </a:xfrm>
          <a:prstGeom prst="rect">
            <a:avLst/>
          </a:prstGeom>
        </p:spPr>
      </p:pic>
      <p:pic>
        <p:nvPicPr>
          <p:cNvPr id="13" name="red">
            <a:hlinkClick r:id="" action="ppaction://media"/>
            <a:extLst>
              <a:ext uri="{FF2B5EF4-FFF2-40B4-BE49-F238E27FC236}">
                <a16:creationId xmlns:a16="http://schemas.microsoft.com/office/drawing/2014/main" id="{8273A069-C0F2-B34D-A72D-448216317929}"/>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625692" y="4814445"/>
            <a:ext cx="812800" cy="812800"/>
          </a:xfrm>
          <a:prstGeom prst="rect">
            <a:avLst/>
          </a:prstGeom>
        </p:spPr>
      </p:pic>
      <p:sp>
        <p:nvSpPr>
          <p:cNvPr id="193" name="Lightning Bolt 192">
            <a:extLst>
              <a:ext uri="{FF2B5EF4-FFF2-40B4-BE49-F238E27FC236}">
                <a16:creationId xmlns:a16="http://schemas.microsoft.com/office/drawing/2014/main" id="{4B763A05-DBD6-EA4D-BD81-BEA2EAFC2617}"/>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4" name="Lightning Bolt 193">
            <a:extLst>
              <a:ext uri="{FF2B5EF4-FFF2-40B4-BE49-F238E27FC236}">
                <a16:creationId xmlns:a16="http://schemas.microsoft.com/office/drawing/2014/main" id="{FDC20E63-E138-B949-B472-8C34A96EA4EF}"/>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2EE9DB3A-9520-EA4E-86A4-134739783B69}"/>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8AA78D34-4A3C-6B48-8D95-A0A5A1C69FFC}"/>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379E599D-50B0-0E43-BC02-E9192086CC70}"/>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5ECBFFE8-3099-6646-9952-3FF4FF0A978D}"/>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98422C6D-EAE1-7A41-BFF5-AB88685EE451}"/>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Lightning Bolt 199">
            <a:extLst>
              <a:ext uri="{FF2B5EF4-FFF2-40B4-BE49-F238E27FC236}">
                <a16:creationId xmlns:a16="http://schemas.microsoft.com/office/drawing/2014/main" id="{E8FE9EB0-27FA-5C4A-9090-2D18966AB27A}"/>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Lightning Bolt 200">
            <a:extLst>
              <a:ext uri="{FF2B5EF4-FFF2-40B4-BE49-F238E27FC236}">
                <a16:creationId xmlns:a16="http://schemas.microsoft.com/office/drawing/2014/main" id="{68239DDD-19B9-6748-9A69-543A803FAB77}"/>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Lightning Bolt 201">
            <a:extLst>
              <a:ext uri="{FF2B5EF4-FFF2-40B4-BE49-F238E27FC236}">
                <a16:creationId xmlns:a16="http://schemas.microsoft.com/office/drawing/2014/main" id="{7CCCFAA3-03FA-554F-9688-7CE171C5E711}"/>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66417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91"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812" fill="hold"/>
                                        <p:tgtEl>
                                          <p:spTgt spid="6"/>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35" fill="hold"/>
                                        <p:tgtEl>
                                          <p:spTgt spid="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882" fill="hold"/>
                                        <p:tgtEl>
                                          <p:spTgt spid="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812" fill="hold"/>
                                        <p:tgtEl>
                                          <p:spTgt spid="9"/>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439" fill="hold"/>
                                        <p:tgtEl>
                                          <p:spTgt spid="10"/>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905" fill="hold"/>
                                        <p:tgtEl>
                                          <p:spTgt spid="11"/>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766" fill="hold"/>
                                        <p:tgtEl>
                                          <p:spTgt spid="12"/>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743"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5"/>
                </p:tgtEl>
              </p:cMediaNode>
            </p:audio>
            <p:audio>
              <p:cMediaNode vol="80000">
                <p:cTn id="45" fill="hold" display="0">
                  <p:stCondLst>
                    <p:cond delay="indefinite"/>
                  </p:stCondLst>
                  <p:endCondLst>
                    <p:cond evt="onStopAudio" delay="0">
                      <p:tgtEl>
                        <p:sldTgt/>
                      </p:tgtEl>
                    </p:cond>
                  </p:endCondLst>
                </p:cTn>
                <p:tgtEl>
                  <p:spTgt spid="6"/>
                </p:tgtEl>
              </p:cMediaNode>
            </p:audio>
            <p:audio>
              <p:cMediaNode vol="80000">
                <p:cTn id="46" fill="hold" display="0">
                  <p:stCondLst>
                    <p:cond delay="indefinite"/>
                  </p:stCondLst>
                  <p:endCondLst>
                    <p:cond evt="onStopAudio" delay="0">
                      <p:tgtEl>
                        <p:sldTgt/>
                      </p:tgtEl>
                    </p:cond>
                  </p:endCondLst>
                </p:cTn>
                <p:tgtEl>
                  <p:spTgt spid="7"/>
                </p:tgtEl>
              </p:cMediaNode>
            </p:audio>
            <p:audio>
              <p:cMediaNode vol="80000">
                <p:cTn id="47" fill="hold" display="0">
                  <p:stCondLst>
                    <p:cond delay="indefinite"/>
                  </p:stCondLst>
                  <p:endCondLst>
                    <p:cond evt="onStopAudio" delay="0">
                      <p:tgtEl>
                        <p:sldTgt/>
                      </p:tgtEl>
                    </p:cond>
                  </p:endCondLst>
                </p:cTn>
                <p:tgtEl>
                  <p:spTgt spid="8"/>
                </p:tgtEl>
              </p:cMediaNode>
            </p:audio>
            <p:audio>
              <p:cMediaNode vol="80000">
                <p:cTn id="48" fill="hold" display="0">
                  <p:stCondLst>
                    <p:cond delay="indefinite"/>
                  </p:stCondLst>
                  <p:endCondLst>
                    <p:cond evt="onStopAudio" delay="0">
                      <p:tgtEl>
                        <p:sldTgt/>
                      </p:tgtEl>
                    </p:cond>
                  </p:endCondLst>
                </p:cTn>
                <p:tgtEl>
                  <p:spTgt spid="9"/>
                </p:tgtEl>
              </p:cMediaNode>
            </p:audio>
            <p:audio>
              <p:cMediaNode vol="80000">
                <p:cTn id="49" fill="hold" display="0">
                  <p:stCondLst>
                    <p:cond delay="indefinite"/>
                  </p:stCondLst>
                  <p:endCondLst>
                    <p:cond evt="onStopAudio" delay="0">
                      <p:tgtEl>
                        <p:sldTgt/>
                      </p:tgtEl>
                    </p:cond>
                  </p:endCondLst>
                </p:cTn>
                <p:tgtEl>
                  <p:spTgt spid="10"/>
                </p:tgtEl>
              </p:cMediaNode>
            </p:audio>
            <p:audio>
              <p:cMediaNode vol="80000">
                <p:cTn id="50" fill="hold" display="0">
                  <p:stCondLst>
                    <p:cond delay="indefinite"/>
                  </p:stCondLst>
                  <p:endCondLst>
                    <p:cond evt="onStopAudio" delay="0">
                      <p:tgtEl>
                        <p:sldTgt/>
                      </p:tgtEl>
                    </p:cond>
                  </p:endCondLst>
                </p:cTn>
                <p:tgtEl>
                  <p:spTgt spid="11"/>
                </p:tgtEl>
              </p:cMediaNode>
            </p:audio>
            <p:audio>
              <p:cMediaNode vol="80000">
                <p:cTn id="51" fill="hold" display="0">
                  <p:stCondLst>
                    <p:cond delay="indefinite"/>
                  </p:stCondLst>
                  <p:endCondLst>
                    <p:cond evt="onStopAudio" delay="0">
                      <p:tgtEl>
                        <p:sldTgt/>
                      </p:tgtEl>
                    </p:cond>
                  </p:endCondLst>
                </p:cTn>
                <p:tgtEl>
                  <p:spTgt spid="12"/>
                </p:tgtEl>
              </p:cMediaNode>
            </p:audio>
            <p:audio>
              <p:cMediaNode vol="80000">
                <p:cTn id="52"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7BDEF"/>
                  </a:solidFill>
                  <a:latin typeface="Chalkboard SE" panose="03050602040202020205" pitchFamily="66" charset="77"/>
                </a:rPr>
                <a:t>List 9</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from</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good</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any</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about</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around</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want</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won’t</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how</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know</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has</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7BDEF"/>
                  </a:solidFill>
                  <a:latin typeface="Chalkboard SE" panose="03050602040202020205" pitchFamily="66" charset="77"/>
                </a:rPr>
                <a:t>List 9</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7931595" y="1032607"/>
              <a:ext cx="2095727" cy="1015663"/>
            </a:xfrm>
            <a:prstGeom prst="rect">
              <a:avLst/>
            </a:prstGeom>
            <a:noFill/>
          </p:spPr>
          <p:txBody>
            <a:bodyPr wrap="square" rtlCol="0">
              <a:spAutoFit/>
            </a:bodyPr>
            <a:lstStyle/>
            <a:p>
              <a:pPr algn="ctr"/>
              <a:r>
                <a:rPr lang="en-US" sz="6000" dirty="0">
                  <a:latin typeface="Comic Sans MS" panose="030F0902030302020204" pitchFamily="66" charset="0"/>
                </a:rPr>
                <a:t>good</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7BDEF"/>
                  </a:solidFill>
                  <a:latin typeface="Chalkboard SE" panose="03050602040202020205" pitchFamily="66" charset="77"/>
                </a:rPr>
                <a:t>List 8</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109776" y="1051143"/>
              <a:ext cx="2018520" cy="1015663"/>
            </a:xfrm>
            <a:prstGeom prst="rect">
              <a:avLst/>
            </a:prstGeom>
            <a:noFill/>
          </p:spPr>
          <p:txBody>
            <a:bodyPr wrap="square" rtlCol="0">
              <a:spAutoFit/>
            </a:bodyPr>
            <a:lstStyle/>
            <a:p>
              <a:pPr algn="ctr"/>
              <a:r>
                <a:rPr lang="en-US" sz="6000" dirty="0">
                  <a:latin typeface="Comic Sans MS" panose="030F0902030302020204" pitchFamily="66" charset="0"/>
                </a:rPr>
                <a:t>how</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7BDEF"/>
                  </a:solidFill>
                  <a:latin typeface="Chalkboard SE" panose="03050602040202020205" pitchFamily="66" charset="77"/>
                </a:rPr>
                <a:t>List 9</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008245" y="1037357"/>
              <a:ext cx="2013845" cy="1015663"/>
            </a:xfrm>
            <a:prstGeom prst="rect">
              <a:avLst/>
            </a:prstGeom>
            <a:noFill/>
          </p:spPr>
          <p:txBody>
            <a:bodyPr wrap="square" rtlCol="0">
              <a:spAutoFit/>
            </a:bodyPr>
            <a:lstStyle/>
            <a:p>
              <a:pPr algn="ctr"/>
              <a:r>
                <a:rPr lang="en-US" sz="6000" dirty="0">
                  <a:latin typeface="Comic Sans MS" panose="030F0902030302020204" pitchFamily="66" charset="0"/>
                </a:rPr>
                <a:t>know</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7BDEF"/>
                  </a:solidFill>
                  <a:latin typeface="Chalkboard SE" panose="03050602040202020205" pitchFamily="66" charset="77"/>
                </a:rPr>
                <a:t>List 9</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7717419" y="962179"/>
              <a:ext cx="2321017" cy="1015663"/>
            </a:xfrm>
            <a:prstGeom prst="rect">
              <a:avLst/>
            </a:prstGeom>
            <a:noFill/>
          </p:spPr>
          <p:txBody>
            <a:bodyPr wrap="square" rtlCol="0">
              <a:spAutoFit/>
            </a:bodyPr>
            <a:lstStyle/>
            <a:p>
              <a:pPr algn="ctr"/>
              <a:r>
                <a:rPr lang="en-US" sz="6000" dirty="0">
                  <a:latin typeface="Comic Sans MS" panose="030F0902030302020204" pitchFamily="66" charset="0"/>
                </a:rPr>
                <a:t>won’t</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7BDEF"/>
                  </a:solidFill>
                  <a:latin typeface="Chalkboard SE" panose="03050602040202020205" pitchFamily="66" charset="77"/>
                </a:rPr>
                <a:t>List 9</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987170" y="1052534"/>
              <a:ext cx="2013845" cy="1015663"/>
            </a:xfrm>
            <a:prstGeom prst="rect">
              <a:avLst/>
            </a:prstGeom>
            <a:noFill/>
          </p:spPr>
          <p:txBody>
            <a:bodyPr wrap="square" rtlCol="0">
              <a:spAutoFit/>
            </a:bodyPr>
            <a:lstStyle/>
            <a:p>
              <a:pPr algn="ctr"/>
              <a:r>
                <a:rPr lang="en-US" sz="6000" dirty="0">
                  <a:latin typeface="Comic Sans MS" panose="030F0902030302020204" pitchFamily="66" charset="0"/>
                </a:rPr>
                <a:t>has</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7BDEF"/>
                  </a:solidFill>
                  <a:latin typeface="Chalkboard SE" panose="03050602040202020205" pitchFamily="66" charset="77"/>
                </a:rPr>
                <a:t>List 9</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8068115" y="1014145"/>
              <a:ext cx="2011888" cy="1015663"/>
            </a:xfrm>
            <a:prstGeom prst="rect">
              <a:avLst/>
            </a:prstGeom>
            <a:noFill/>
          </p:spPr>
          <p:txBody>
            <a:bodyPr wrap="square" rtlCol="0">
              <a:spAutoFit/>
            </a:bodyPr>
            <a:lstStyle/>
            <a:p>
              <a:pPr algn="ctr"/>
              <a:r>
                <a:rPr lang="en-US" sz="6000" dirty="0">
                  <a:latin typeface="Comic Sans MS" panose="030F0902030302020204" pitchFamily="66" charset="0"/>
                </a:rPr>
                <a:t>want</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7BDEF"/>
                  </a:solidFill>
                  <a:latin typeface="Chalkboard SE" panose="03050602040202020205" pitchFamily="66" charset="77"/>
                </a:rPr>
                <a:t>List 9</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7584338" y="1029582"/>
              <a:ext cx="2655805" cy="1015663"/>
            </a:xfrm>
            <a:prstGeom prst="rect">
              <a:avLst/>
            </a:prstGeom>
            <a:noFill/>
          </p:spPr>
          <p:txBody>
            <a:bodyPr wrap="square" rtlCol="0">
              <a:spAutoFit/>
            </a:bodyPr>
            <a:lstStyle/>
            <a:p>
              <a:pPr algn="ctr"/>
              <a:r>
                <a:rPr lang="en-US" sz="6000" dirty="0">
                  <a:latin typeface="Comic Sans MS" panose="030F0902030302020204" pitchFamily="66" charset="0"/>
                </a:rPr>
                <a:t>around</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7BDEF"/>
                  </a:solidFill>
                  <a:latin typeface="Chalkboard SE" panose="03050602040202020205" pitchFamily="66" charset="77"/>
                </a:rPr>
                <a:t>List 8</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7973879" y="1058342"/>
              <a:ext cx="2193934" cy="1015663"/>
            </a:xfrm>
            <a:prstGeom prst="rect">
              <a:avLst/>
            </a:prstGeom>
            <a:noFill/>
          </p:spPr>
          <p:txBody>
            <a:bodyPr wrap="square" rtlCol="0">
              <a:spAutoFit/>
            </a:bodyPr>
            <a:lstStyle/>
            <a:p>
              <a:pPr algn="ctr"/>
              <a:r>
                <a:rPr lang="en-US" sz="6000" dirty="0">
                  <a:latin typeface="Comic Sans MS" panose="030F0902030302020204" pitchFamily="66" charset="0"/>
                </a:rPr>
                <a:t>about</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7BDEF"/>
                  </a:solidFill>
                  <a:latin typeface="Chalkboard SE" panose="03050602040202020205" pitchFamily="66" charset="77"/>
                </a:rPr>
                <a:t>List 9</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7951747" y="1034140"/>
              <a:ext cx="2055424" cy="1015663"/>
            </a:xfrm>
            <a:prstGeom prst="rect">
              <a:avLst/>
            </a:prstGeom>
            <a:noFill/>
          </p:spPr>
          <p:txBody>
            <a:bodyPr wrap="square" rtlCol="0">
              <a:spAutoFit/>
            </a:bodyPr>
            <a:lstStyle/>
            <a:p>
              <a:pPr algn="ctr"/>
              <a:r>
                <a:rPr lang="en-US" sz="6000" dirty="0">
                  <a:latin typeface="Comic Sans MS" panose="030F0902030302020204" pitchFamily="66" charset="0"/>
                </a:rPr>
                <a:t>any</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7BDEF"/>
                  </a:solidFill>
                  <a:latin typeface="Chalkboard SE" panose="03050602040202020205" pitchFamily="66" charset="77"/>
                </a:rPr>
                <a:t>List 9</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976874" cy="1015663"/>
            </a:xfrm>
            <a:prstGeom prst="rect">
              <a:avLst/>
            </a:prstGeom>
            <a:noFill/>
          </p:spPr>
          <p:txBody>
            <a:bodyPr wrap="square" rtlCol="0">
              <a:spAutoFit/>
            </a:bodyPr>
            <a:lstStyle/>
            <a:p>
              <a:pPr algn="ctr"/>
              <a:r>
                <a:rPr lang="en-US" sz="6000" dirty="0">
                  <a:latin typeface="Comic Sans MS" panose="030F0902030302020204" pitchFamily="66" charset="0"/>
                </a:rPr>
                <a:t>from</a:t>
              </a:r>
            </a:p>
          </p:txBody>
        </p:sp>
      </p:grpSp>
      <p:pic>
        <p:nvPicPr>
          <p:cNvPr id="3" name="good">
            <a:hlinkClick r:id="" action="ppaction://media"/>
            <a:extLst>
              <a:ext uri="{FF2B5EF4-FFF2-40B4-BE49-F238E27FC236}">
                <a16:creationId xmlns:a16="http://schemas.microsoft.com/office/drawing/2014/main" id="{793C7C5C-22BD-0F4C-A129-7D911AFFB3C1}"/>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10404601" y="1077004"/>
            <a:ext cx="812800" cy="812800"/>
          </a:xfrm>
          <a:prstGeom prst="rect">
            <a:avLst/>
          </a:prstGeom>
        </p:spPr>
      </p:pic>
      <p:pic>
        <p:nvPicPr>
          <p:cNvPr id="5" name="from">
            <a:hlinkClick r:id="" action="ppaction://media"/>
            <a:extLst>
              <a:ext uri="{FF2B5EF4-FFF2-40B4-BE49-F238E27FC236}">
                <a16:creationId xmlns:a16="http://schemas.microsoft.com/office/drawing/2014/main" id="{B0088F8E-6F8A-EA40-88A3-C85E76D057D1}"/>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3917820" y="4387798"/>
            <a:ext cx="812800" cy="812800"/>
          </a:xfrm>
          <a:prstGeom prst="rect">
            <a:avLst/>
          </a:prstGeom>
        </p:spPr>
      </p:pic>
      <p:pic>
        <p:nvPicPr>
          <p:cNvPr id="7" name="any">
            <a:hlinkClick r:id="" action="ppaction://media"/>
            <a:extLst>
              <a:ext uri="{FF2B5EF4-FFF2-40B4-BE49-F238E27FC236}">
                <a16:creationId xmlns:a16="http://schemas.microsoft.com/office/drawing/2014/main" id="{1438AD42-87FE-4C45-AD93-ABC79E018FC2}"/>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150807" y="4386660"/>
            <a:ext cx="812800" cy="812800"/>
          </a:xfrm>
          <a:prstGeom prst="rect">
            <a:avLst/>
          </a:prstGeom>
        </p:spPr>
      </p:pic>
      <p:pic>
        <p:nvPicPr>
          <p:cNvPr id="8" name="about">
            <a:hlinkClick r:id="" action="ppaction://media"/>
            <a:extLst>
              <a:ext uri="{FF2B5EF4-FFF2-40B4-BE49-F238E27FC236}">
                <a16:creationId xmlns:a16="http://schemas.microsoft.com/office/drawing/2014/main" id="{69D0CA6D-7280-CE4A-AFF0-9B1916681642}"/>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688348" y="-1383119"/>
            <a:ext cx="812800" cy="812800"/>
          </a:xfrm>
          <a:prstGeom prst="rect">
            <a:avLst/>
          </a:prstGeom>
        </p:spPr>
      </p:pic>
      <p:pic>
        <p:nvPicPr>
          <p:cNvPr id="9" name="around">
            <a:hlinkClick r:id="" action="ppaction://media"/>
            <a:extLst>
              <a:ext uri="{FF2B5EF4-FFF2-40B4-BE49-F238E27FC236}">
                <a16:creationId xmlns:a16="http://schemas.microsoft.com/office/drawing/2014/main" id="{84116145-413C-D540-A981-7E70FB9489F0}"/>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737943" y="1595914"/>
            <a:ext cx="812800" cy="812800"/>
          </a:xfrm>
          <a:prstGeom prst="rect">
            <a:avLst/>
          </a:prstGeom>
        </p:spPr>
      </p:pic>
      <p:pic>
        <p:nvPicPr>
          <p:cNvPr id="10" name="want">
            <a:hlinkClick r:id="" action="ppaction://media"/>
            <a:extLst>
              <a:ext uri="{FF2B5EF4-FFF2-40B4-BE49-F238E27FC236}">
                <a16:creationId xmlns:a16="http://schemas.microsoft.com/office/drawing/2014/main" id="{A2033AF1-16A1-F74E-9BE7-08DF4D506257}"/>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696447" y="4673745"/>
            <a:ext cx="812800" cy="812800"/>
          </a:xfrm>
          <a:prstGeom prst="rect">
            <a:avLst/>
          </a:prstGeom>
        </p:spPr>
      </p:pic>
      <p:pic>
        <p:nvPicPr>
          <p:cNvPr id="11" name="won't">
            <a:hlinkClick r:id="" action="ppaction://media"/>
            <a:extLst>
              <a:ext uri="{FF2B5EF4-FFF2-40B4-BE49-F238E27FC236}">
                <a16:creationId xmlns:a16="http://schemas.microsoft.com/office/drawing/2014/main" id="{9C166D38-9C85-834E-9551-A98ABD9C58F7}"/>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624220" y="7744876"/>
            <a:ext cx="812800" cy="812800"/>
          </a:xfrm>
          <a:prstGeom prst="rect">
            <a:avLst/>
          </a:prstGeom>
        </p:spPr>
      </p:pic>
      <p:pic>
        <p:nvPicPr>
          <p:cNvPr id="12" name="how">
            <a:hlinkClick r:id="" action="ppaction://media"/>
            <a:extLst>
              <a:ext uri="{FF2B5EF4-FFF2-40B4-BE49-F238E27FC236}">
                <a16:creationId xmlns:a16="http://schemas.microsoft.com/office/drawing/2014/main" id="{F2108EA5-C9C7-9B49-A5B8-F5C62D0A3527}"/>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254444" y="-1383119"/>
            <a:ext cx="812800" cy="812800"/>
          </a:xfrm>
          <a:prstGeom prst="rect">
            <a:avLst/>
          </a:prstGeom>
        </p:spPr>
      </p:pic>
      <p:pic>
        <p:nvPicPr>
          <p:cNvPr id="13" name="know">
            <a:hlinkClick r:id="" action="ppaction://media"/>
            <a:extLst>
              <a:ext uri="{FF2B5EF4-FFF2-40B4-BE49-F238E27FC236}">
                <a16:creationId xmlns:a16="http://schemas.microsoft.com/office/drawing/2014/main" id="{E300080D-F781-2942-85E4-DF32148B77C7}"/>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513286" y="1779594"/>
            <a:ext cx="812800" cy="812800"/>
          </a:xfrm>
          <a:prstGeom prst="rect">
            <a:avLst/>
          </a:prstGeom>
        </p:spPr>
      </p:pic>
      <p:pic>
        <p:nvPicPr>
          <p:cNvPr id="14" name="has">
            <a:hlinkClick r:id="" action="ppaction://media"/>
            <a:extLst>
              <a:ext uri="{FF2B5EF4-FFF2-40B4-BE49-F238E27FC236}">
                <a16:creationId xmlns:a16="http://schemas.microsoft.com/office/drawing/2014/main" id="{28132809-796F-1643-8AE8-C62C2FE76B32}"/>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521967" y="4787077"/>
            <a:ext cx="812800" cy="812800"/>
          </a:xfrm>
          <a:prstGeom prst="rect">
            <a:avLst/>
          </a:prstGeom>
        </p:spPr>
      </p:pic>
      <p:sp>
        <p:nvSpPr>
          <p:cNvPr id="167" name="Lightning Bolt 166">
            <a:extLst>
              <a:ext uri="{FF2B5EF4-FFF2-40B4-BE49-F238E27FC236}">
                <a16:creationId xmlns:a16="http://schemas.microsoft.com/office/drawing/2014/main" id="{8973C31C-C1DA-FB45-AFF0-7B0D32535501}"/>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9" name="Lightning Bolt 168">
            <a:extLst>
              <a:ext uri="{FF2B5EF4-FFF2-40B4-BE49-F238E27FC236}">
                <a16:creationId xmlns:a16="http://schemas.microsoft.com/office/drawing/2014/main" id="{7DE0D8D8-3CB7-B54D-A8CD-406E91207705}"/>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Lightning Bolt 192">
            <a:extLst>
              <a:ext uri="{FF2B5EF4-FFF2-40B4-BE49-F238E27FC236}">
                <a16:creationId xmlns:a16="http://schemas.microsoft.com/office/drawing/2014/main" id="{4574E300-46A0-F94E-848A-C931A96C5F6A}"/>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Lightning Bolt 193">
            <a:extLst>
              <a:ext uri="{FF2B5EF4-FFF2-40B4-BE49-F238E27FC236}">
                <a16:creationId xmlns:a16="http://schemas.microsoft.com/office/drawing/2014/main" id="{87348E66-FF91-EC48-8559-4614BD94AE68}"/>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3E4F1C5C-B16C-E341-B61B-4FDF9D248247}"/>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3FAABF20-30A3-1B4D-AF6D-249594AC8757}"/>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76234462-B2F7-CB48-BD92-7DE38764CD39}"/>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17210E65-1424-8B45-8775-FFE89B6A8BBB}"/>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74C786F7-6F04-794E-9326-E70599032EB0}"/>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0" name="Lightning Bolt 199">
            <a:extLst>
              <a:ext uri="{FF2B5EF4-FFF2-40B4-BE49-F238E27FC236}">
                <a16:creationId xmlns:a16="http://schemas.microsoft.com/office/drawing/2014/main" id="{27DB0AED-58FE-FE4F-89D5-F9011DFA1B0A}"/>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141BC23-4238-4147-9778-D484BF456B23}"/>
              </a:ext>
            </a:extLst>
          </p:cNvPr>
          <p:cNvSpPr txBox="1"/>
          <p:nvPr/>
        </p:nvSpPr>
        <p:spPr>
          <a:xfrm>
            <a:off x="5718412" y="928048"/>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892750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59"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230" fill="hold"/>
                                        <p:tgtEl>
                                          <p:spTgt spid="7"/>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021" fill="hold"/>
                                        <p:tgtEl>
                                          <p:spTgt spid="8"/>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1044" fill="hold"/>
                                        <p:tgtEl>
                                          <p:spTgt spid="9"/>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812" fill="hold"/>
                                        <p:tgtEl>
                                          <p:spTgt spid="10"/>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975" fill="hold"/>
                                        <p:tgtEl>
                                          <p:spTgt spid="11"/>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789" fill="hold"/>
                                        <p:tgtEl>
                                          <p:spTgt spid="12"/>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1160" fill="hold"/>
                                        <p:tgtEl>
                                          <p:spTgt spid="13"/>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766"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5"/>
                </p:tgtEl>
              </p:cMediaNode>
            </p:audio>
            <p:audio>
              <p:cMediaNode vol="80000">
                <p:cTn id="45" fill="hold" display="0">
                  <p:stCondLst>
                    <p:cond delay="indefinite"/>
                  </p:stCondLst>
                  <p:endCondLst>
                    <p:cond evt="onStopAudio" delay="0">
                      <p:tgtEl>
                        <p:sldTgt/>
                      </p:tgtEl>
                    </p:cond>
                  </p:endCondLst>
                </p:cTn>
                <p:tgtEl>
                  <p:spTgt spid="7"/>
                </p:tgtEl>
              </p:cMediaNode>
            </p:audio>
            <p:audio>
              <p:cMediaNode vol="80000">
                <p:cTn id="46" fill="hold" display="0">
                  <p:stCondLst>
                    <p:cond delay="indefinite"/>
                  </p:stCondLst>
                  <p:endCondLst>
                    <p:cond evt="onStopAudio" delay="0">
                      <p:tgtEl>
                        <p:sldTgt/>
                      </p:tgtEl>
                    </p:cond>
                  </p:endCondLst>
                </p:cTn>
                <p:tgtEl>
                  <p:spTgt spid="8"/>
                </p:tgtEl>
              </p:cMediaNode>
            </p:audio>
            <p:audio>
              <p:cMediaNode vol="80000">
                <p:cTn id="47" fill="hold" display="0">
                  <p:stCondLst>
                    <p:cond delay="indefinite"/>
                  </p:stCondLst>
                  <p:endCondLst>
                    <p:cond evt="onStopAudio" delay="0">
                      <p:tgtEl>
                        <p:sldTgt/>
                      </p:tgtEl>
                    </p:cond>
                  </p:endCondLst>
                </p:cTn>
                <p:tgtEl>
                  <p:spTgt spid="9"/>
                </p:tgtEl>
              </p:cMediaNode>
            </p:audio>
            <p:audio>
              <p:cMediaNode vol="80000">
                <p:cTn id="48" fill="hold" display="0">
                  <p:stCondLst>
                    <p:cond delay="indefinite"/>
                  </p:stCondLst>
                  <p:endCondLst>
                    <p:cond evt="onStopAudio" delay="0">
                      <p:tgtEl>
                        <p:sldTgt/>
                      </p:tgtEl>
                    </p:cond>
                  </p:endCondLst>
                </p:cTn>
                <p:tgtEl>
                  <p:spTgt spid="10"/>
                </p:tgtEl>
              </p:cMediaNode>
            </p:audio>
            <p:audio>
              <p:cMediaNode vol="80000">
                <p:cTn id="49" fill="hold" display="0">
                  <p:stCondLst>
                    <p:cond delay="indefinite"/>
                  </p:stCondLst>
                  <p:endCondLst>
                    <p:cond evt="onStopAudio" delay="0">
                      <p:tgtEl>
                        <p:sldTgt/>
                      </p:tgtEl>
                    </p:cond>
                  </p:endCondLst>
                </p:cTn>
                <p:tgtEl>
                  <p:spTgt spid="11"/>
                </p:tgtEl>
              </p:cMediaNode>
            </p:audio>
            <p:audio>
              <p:cMediaNode vol="80000">
                <p:cTn id="50" fill="hold" display="0">
                  <p:stCondLst>
                    <p:cond delay="indefinite"/>
                  </p:stCondLst>
                  <p:endCondLst>
                    <p:cond evt="onStopAudio" delay="0">
                      <p:tgtEl>
                        <p:sldTgt/>
                      </p:tgtEl>
                    </p:cond>
                  </p:endCondLst>
                </p:cTn>
                <p:tgtEl>
                  <p:spTgt spid="12"/>
                </p:tgtEl>
              </p:cMediaNode>
            </p:audio>
            <p:audio>
              <p:cMediaNode vol="80000">
                <p:cTn id="51" fill="hold" display="0">
                  <p:stCondLst>
                    <p:cond delay="indefinite"/>
                  </p:stCondLst>
                  <p:endCondLst>
                    <p:cond evt="onStopAudio" delay="0">
                      <p:tgtEl>
                        <p:sldTgt/>
                      </p:tgtEl>
                    </p:cond>
                  </p:endCondLst>
                </p:cTn>
                <p:tgtEl>
                  <p:spTgt spid="13"/>
                </p:tgtEl>
              </p:cMediaNode>
            </p:audio>
            <p:audio>
              <p:cMediaNode vol="80000">
                <p:cTn id="52" fill="hold" display="0">
                  <p:stCondLst>
                    <p:cond delay="indefinite"/>
                  </p:stCondLst>
                  <p:endCondLst>
                    <p:cond evt="onStopAudio" delay="0">
                      <p:tgtEl>
                        <p:sldTgt/>
                      </p:tgtEl>
                    </p:cond>
                  </p:endCondLst>
                </p:cTn>
                <p:tgtEl>
                  <p:spTgt spid="1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latin typeface="Chalkboard SE" panose="03050602040202020205" pitchFamily="66" charset="77"/>
                </a:rPr>
                <a:t>List 10</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put</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too</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got</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take</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where</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every</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pretty</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jump</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green</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four</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latin typeface="Chalkboard SE" panose="03050602040202020205" pitchFamily="66" charset="77"/>
                </a:rPr>
                <a:t>List 10</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7931595" y="1032607"/>
              <a:ext cx="2095727" cy="1015663"/>
            </a:xfrm>
            <a:prstGeom prst="rect">
              <a:avLst/>
            </a:prstGeom>
            <a:noFill/>
          </p:spPr>
          <p:txBody>
            <a:bodyPr wrap="square" rtlCol="0">
              <a:spAutoFit/>
            </a:bodyPr>
            <a:lstStyle/>
            <a:p>
              <a:pPr algn="ctr"/>
              <a:r>
                <a:rPr lang="en-US" sz="6000" dirty="0">
                  <a:latin typeface="Comic Sans MS" panose="030F0902030302020204" pitchFamily="66" charset="0"/>
                </a:rPr>
                <a:t>too</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latin typeface="Chalkboard SE" panose="03050602040202020205" pitchFamily="66" charset="77"/>
                </a:rPr>
                <a:t>List 10</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109776" y="1051143"/>
              <a:ext cx="2018520" cy="1015663"/>
            </a:xfrm>
            <a:prstGeom prst="rect">
              <a:avLst/>
            </a:prstGeom>
            <a:noFill/>
          </p:spPr>
          <p:txBody>
            <a:bodyPr wrap="square" rtlCol="0">
              <a:spAutoFit/>
            </a:bodyPr>
            <a:lstStyle/>
            <a:p>
              <a:pPr algn="ctr"/>
              <a:r>
                <a:rPr lang="en-US" sz="6000" dirty="0">
                  <a:latin typeface="Comic Sans MS" panose="030F0902030302020204" pitchFamily="66" charset="0"/>
                </a:rPr>
                <a:t>jump</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latin typeface="Chalkboard SE" panose="03050602040202020205" pitchFamily="66" charset="77"/>
                </a:rPr>
                <a:t>List 10</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008245" y="1037357"/>
              <a:ext cx="2217690" cy="1015663"/>
            </a:xfrm>
            <a:prstGeom prst="rect">
              <a:avLst/>
            </a:prstGeom>
            <a:noFill/>
          </p:spPr>
          <p:txBody>
            <a:bodyPr wrap="square" rtlCol="0">
              <a:spAutoFit/>
            </a:bodyPr>
            <a:lstStyle/>
            <a:p>
              <a:pPr algn="ctr"/>
              <a:r>
                <a:rPr lang="en-US" sz="6000" dirty="0">
                  <a:latin typeface="Comic Sans MS" panose="030F0902030302020204" pitchFamily="66" charset="0"/>
                </a:rPr>
                <a:t>green</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latin typeface="Chalkboard SE" panose="03050602040202020205" pitchFamily="66" charset="77"/>
                </a:rPr>
                <a:t>List 10</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7717419" y="962179"/>
              <a:ext cx="2541755" cy="1015663"/>
            </a:xfrm>
            <a:prstGeom prst="rect">
              <a:avLst/>
            </a:prstGeom>
            <a:noFill/>
          </p:spPr>
          <p:txBody>
            <a:bodyPr wrap="square" rtlCol="0">
              <a:spAutoFit/>
            </a:bodyPr>
            <a:lstStyle/>
            <a:p>
              <a:pPr algn="ctr"/>
              <a:r>
                <a:rPr lang="en-US" sz="6000" dirty="0">
                  <a:latin typeface="Comic Sans MS" panose="030F0902030302020204" pitchFamily="66" charset="0"/>
                </a:rPr>
                <a:t>pretty</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latin typeface="Chalkboard SE" panose="03050602040202020205" pitchFamily="66" charset="77"/>
                </a:rPr>
                <a:t>List 10</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987170" y="1052534"/>
              <a:ext cx="2013845" cy="1015663"/>
            </a:xfrm>
            <a:prstGeom prst="rect">
              <a:avLst/>
            </a:prstGeom>
            <a:noFill/>
          </p:spPr>
          <p:txBody>
            <a:bodyPr wrap="square" rtlCol="0">
              <a:spAutoFit/>
            </a:bodyPr>
            <a:lstStyle/>
            <a:p>
              <a:pPr algn="ctr"/>
              <a:r>
                <a:rPr lang="en-US" sz="6000" dirty="0">
                  <a:latin typeface="Comic Sans MS" panose="030F0902030302020204" pitchFamily="66" charset="0"/>
                </a:rPr>
                <a:t>four</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latin typeface="Chalkboard SE" panose="03050602040202020205" pitchFamily="66" charset="77"/>
                </a:rPr>
                <a:t>List 10</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8068114" y="1014145"/>
              <a:ext cx="2165097" cy="1015663"/>
            </a:xfrm>
            <a:prstGeom prst="rect">
              <a:avLst/>
            </a:prstGeom>
            <a:noFill/>
          </p:spPr>
          <p:txBody>
            <a:bodyPr wrap="square" rtlCol="0">
              <a:spAutoFit/>
            </a:bodyPr>
            <a:lstStyle/>
            <a:p>
              <a:pPr algn="ctr"/>
              <a:r>
                <a:rPr lang="en-US" sz="6000" dirty="0">
                  <a:latin typeface="Comic Sans MS" panose="030F0902030302020204" pitchFamily="66" charset="0"/>
                </a:rPr>
                <a:t>every</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latin typeface="Chalkboard SE" panose="03050602040202020205" pitchFamily="66" charset="77"/>
                </a:rPr>
                <a:t>List 10</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7584338" y="1029582"/>
              <a:ext cx="2655805" cy="1015663"/>
            </a:xfrm>
            <a:prstGeom prst="rect">
              <a:avLst/>
            </a:prstGeom>
            <a:noFill/>
          </p:spPr>
          <p:txBody>
            <a:bodyPr wrap="square" rtlCol="0">
              <a:spAutoFit/>
            </a:bodyPr>
            <a:lstStyle/>
            <a:p>
              <a:pPr algn="ctr"/>
              <a:r>
                <a:rPr lang="en-US" sz="6000" dirty="0">
                  <a:latin typeface="Comic Sans MS" panose="030F0902030302020204" pitchFamily="66" charset="0"/>
                </a:rPr>
                <a:t>where</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latin typeface="Chalkboard SE" panose="03050602040202020205" pitchFamily="66" charset="77"/>
                </a:rPr>
                <a:t>List 10</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7973879" y="1058342"/>
              <a:ext cx="2193934" cy="1015663"/>
            </a:xfrm>
            <a:prstGeom prst="rect">
              <a:avLst/>
            </a:prstGeom>
            <a:noFill/>
          </p:spPr>
          <p:txBody>
            <a:bodyPr wrap="square" rtlCol="0">
              <a:spAutoFit/>
            </a:bodyPr>
            <a:lstStyle/>
            <a:p>
              <a:pPr algn="ctr"/>
              <a:r>
                <a:rPr lang="en-US" sz="6000" dirty="0">
                  <a:latin typeface="Comic Sans MS" panose="030F0902030302020204" pitchFamily="66" charset="0"/>
                </a:rPr>
                <a:t>take</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latin typeface="Chalkboard SE" panose="03050602040202020205" pitchFamily="66" charset="77"/>
                </a:rPr>
                <a:t>List 10</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7951747" y="1034140"/>
              <a:ext cx="2055424" cy="1015663"/>
            </a:xfrm>
            <a:prstGeom prst="rect">
              <a:avLst/>
            </a:prstGeom>
            <a:noFill/>
          </p:spPr>
          <p:txBody>
            <a:bodyPr wrap="square" rtlCol="0">
              <a:spAutoFit/>
            </a:bodyPr>
            <a:lstStyle/>
            <a:p>
              <a:pPr algn="ctr"/>
              <a:r>
                <a:rPr lang="en-US" sz="6000" dirty="0">
                  <a:latin typeface="Comic Sans MS" panose="030F0902030302020204" pitchFamily="66" charset="0"/>
                </a:rPr>
                <a:t>got</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latin typeface="Chalkboard SE" panose="03050602040202020205" pitchFamily="66" charset="77"/>
                </a:rPr>
                <a:t>List 10</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976874" cy="1015663"/>
            </a:xfrm>
            <a:prstGeom prst="rect">
              <a:avLst/>
            </a:prstGeom>
            <a:noFill/>
          </p:spPr>
          <p:txBody>
            <a:bodyPr wrap="square" rtlCol="0">
              <a:spAutoFit/>
            </a:bodyPr>
            <a:lstStyle/>
            <a:p>
              <a:pPr algn="ctr"/>
              <a:r>
                <a:rPr lang="en-US" sz="6000" dirty="0">
                  <a:latin typeface="Comic Sans MS" panose="030F0902030302020204" pitchFamily="66" charset="0"/>
                </a:rPr>
                <a:t>put</a:t>
              </a:r>
            </a:p>
          </p:txBody>
        </p:sp>
      </p:grpSp>
      <p:pic>
        <p:nvPicPr>
          <p:cNvPr id="3" name="put">
            <a:hlinkClick r:id="" action="ppaction://media"/>
            <a:extLst>
              <a:ext uri="{FF2B5EF4-FFF2-40B4-BE49-F238E27FC236}">
                <a16:creationId xmlns:a16="http://schemas.microsoft.com/office/drawing/2014/main" id="{E0BFD65A-C16B-0B47-B37B-DA3C43456E07}"/>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960441" y="4333668"/>
            <a:ext cx="812800" cy="812800"/>
          </a:xfrm>
          <a:prstGeom prst="rect">
            <a:avLst/>
          </a:prstGeom>
        </p:spPr>
      </p:pic>
      <p:pic>
        <p:nvPicPr>
          <p:cNvPr id="7" name="too">
            <a:hlinkClick r:id="" action="ppaction://media"/>
            <a:extLst>
              <a:ext uri="{FF2B5EF4-FFF2-40B4-BE49-F238E27FC236}">
                <a16:creationId xmlns:a16="http://schemas.microsoft.com/office/drawing/2014/main" id="{BCB68EF4-AE87-7944-94DD-B5812CE2709F}"/>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291064" y="1113209"/>
            <a:ext cx="812800" cy="812800"/>
          </a:xfrm>
          <a:prstGeom prst="rect">
            <a:avLst/>
          </a:prstGeom>
        </p:spPr>
      </p:pic>
      <p:pic>
        <p:nvPicPr>
          <p:cNvPr id="8" name="got">
            <a:hlinkClick r:id="" action="ppaction://media"/>
            <a:extLst>
              <a:ext uri="{FF2B5EF4-FFF2-40B4-BE49-F238E27FC236}">
                <a16:creationId xmlns:a16="http://schemas.microsoft.com/office/drawing/2014/main" id="{A4CD8BBA-6581-A44E-B1ED-AEA5AACAD61B}"/>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291064" y="4345210"/>
            <a:ext cx="812800" cy="812800"/>
          </a:xfrm>
          <a:prstGeom prst="rect">
            <a:avLst/>
          </a:prstGeom>
        </p:spPr>
      </p:pic>
      <p:pic>
        <p:nvPicPr>
          <p:cNvPr id="9" name="take">
            <a:hlinkClick r:id="" action="ppaction://media"/>
            <a:extLst>
              <a:ext uri="{FF2B5EF4-FFF2-40B4-BE49-F238E27FC236}">
                <a16:creationId xmlns:a16="http://schemas.microsoft.com/office/drawing/2014/main" id="{6DFA3B04-05EC-B949-A049-08319B34900E}"/>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568209" y="-1406804"/>
            <a:ext cx="812800" cy="812800"/>
          </a:xfrm>
          <a:prstGeom prst="rect">
            <a:avLst/>
          </a:prstGeom>
        </p:spPr>
      </p:pic>
      <p:pic>
        <p:nvPicPr>
          <p:cNvPr id="10" name="where">
            <a:hlinkClick r:id="" action="ppaction://media"/>
            <a:extLst>
              <a:ext uri="{FF2B5EF4-FFF2-40B4-BE49-F238E27FC236}">
                <a16:creationId xmlns:a16="http://schemas.microsoft.com/office/drawing/2014/main" id="{0E854B13-5F6D-6148-9B7E-EED3EF3AE4FB}"/>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755718" y="1616205"/>
            <a:ext cx="812800" cy="812800"/>
          </a:xfrm>
          <a:prstGeom prst="rect">
            <a:avLst/>
          </a:prstGeom>
        </p:spPr>
      </p:pic>
      <p:pic>
        <p:nvPicPr>
          <p:cNvPr id="11" name="every">
            <a:hlinkClick r:id="" action="ppaction://media"/>
            <a:extLst>
              <a:ext uri="{FF2B5EF4-FFF2-40B4-BE49-F238E27FC236}">
                <a16:creationId xmlns:a16="http://schemas.microsoft.com/office/drawing/2014/main" id="{9F2A0A9F-4EB2-4A4E-8FE0-67A6102B7B32}"/>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853505" y="4701975"/>
            <a:ext cx="812800" cy="812800"/>
          </a:xfrm>
          <a:prstGeom prst="rect">
            <a:avLst/>
          </a:prstGeom>
        </p:spPr>
      </p:pic>
      <p:pic>
        <p:nvPicPr>
          <p:cNvPr id="12" name="pretty">
            <a:hlinkClick r:id="" action="ppaction://media"/>
            <a:extLst>
              <a:ext uri="{FF2B5EF4-FFF2-40B4-BE49-F238E27FC236}">
                <a16:creationId xmlns:a16="http://schemas.microsoft.com/office/drawing/2014/main" id="{8BCF30ED-DD4E-B74E-AB1C-3602E1FF2026}"/>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921647" y="7806685"/>
            <a:ext cx="812800" cy="812800"/>
          </a:xfrm>
          <a:prstGeom prst="rect">
            <a:avLst/>
          </a:prstGeom>
        </p:spPr>
      </p:pic>
      <p:pic>
        <p:nvPicPr>
          <p:cNvPr id="13" name="jump">
            <a:hlinkClick r:id="" action="ppaction://media"/>
            <a:extLst>
              <a:ext uri="{FF2B5EF4-FFF2-40B4-BE49-F238E27FC236}">
                <a16:creationId xmlns:a16="http://schemas.microsoft.com/office/drawing/2014/main" id="{06B1C13D-2ABB-634F-88D6-4F896E5557AD}"/>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369670" y="-1409834"/>
            <a:ext cx="812800" cy="812800"/>
          </a:xfrm>
          <a:prstGeom prst="rect">
            <a:avLst/>
          </a:prstGeom>
        </p:spPr>
      </p:pic>
      <p:pic>
        <p:nvPicPr>
          <p:cNvPr id="14" name="green">
            <a:hlinkClick r:id="" action="ppaction://media"/>
            <a:extLst>
              <a:ext uri="{FF2B5EF4-FFF2-40B4-BE49-F238E27FC236}">
                <a16:creationId xmlns:a16="http://schemas.microsoft.com/office/drawing/2014/main" id="{3975DB4B-D961-3448-8DB1-03CAC7845ABD}"/>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577213" y="1716088"/>
            <a:ext cx="812800" cy="812800"/>
          </a:xfrm>
          <a:prstGeom prst="rect">
            <a:avLst/>
          </a:prstGeom>
        </p:spPr>
      </p:pic>
      <p:pic>
        <p:nvPicPr>
          <p:cNvPr id="15" name="four">
            <a:hlinkClick r:id="" action="ppaction://media"/>
            <a:extLst>
              <a:ext uri="{FF2B5EF4-FFF2-40B4-BE49-F238E27FC236}">
                <a16:creationId xmlns:a16="http://schemas.microsoft.com/office/drawing/2014/main" id="{F8C02892-32E6-1545-A123-6A66FBD65DE9}"/>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369670" y="4809290"/>
            <a:ext cx="812800" cy="812800"/>
          </a:xfrm>
          <a:prstGeom prst="rect">
            <a:avLst/>
          </a:prstGeom>
        </p:spPr>
      </p:pic>
      <p:sp>
        <p:nvSpPr>
          <p:cNvPr id="191" name="Lightning Bolt 190">
            <a:extLst>
              <a:ext uri="{FF2B5EF4-FFF2-40B4-BE49-F238E27FC236}">
                <a16:creationId xmlns:a16="http://schemas.microsoft.com/office/drawing/2014/main" id="{EE535883-5E85-D249-BDDF-E478F9CD44DB}"/>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Lightning Bolt 191">
            <a:extLst>
              <a:ext uri="{FF2B5EF4-FFF2-40B4-BE49-F238E27FC236}">
                <a16:creationId xmlns:a16="http://schemas.microsoft.com/office/drawing/2014/main" id="{356348AA-2D09-1A41-A1F3-A5BECB387EC8}"/>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Lightning Bolt 192">
            <a:extLst>
              <a:ext uri="{FF2B5EF4-FFF2-40B4-BE49-F238E27FC236}">
                <a16:creationId xmlns:a16="http://schemas.microsoft.com/office/drawing/2014/main" id="{D3A44C2A-D2E1-7247-8FEC-F3B9D02D6D51}"/>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Lightning Bolt 193">
            <a:extLst>
              <a:ext uri="{FF2B5EF4-FFF2-40B4-BE49-F238E27FC236}">
                <a16:creationId xmlns:a16="http://schemas.microsoft.com/office/drawing/2014/main" id="{C429E21B-CCAE-EF47-87FF-B0A0C677352C}"/>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9BECAB3D-5594-3749-BC5B-F1CCAEEC3C5A}"/>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DDC84D56-547E-4340-B9E8-E1872C2B55AE}"/>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442F8FD5-6256-C24F-A4B7-47E9099F7548}"/>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BCD1894F-5278-2E4F-87A2-71D7D358BDB7}"/>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2C15A40B-9BC0-FD40-8F17-3B349E109FB8}"/>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0" name="Lightning Bolt 199">
            <a:extLst>
              <a:ext uri="{FF2B5EF4-FFF2-40B4-BE49-F238E27FC236}">
                <a16:creationId xmlns:a16="http://schemas.microsoft.com/office/drawing/2014/main" id="{B48D6CC8-8240-124F-B958-41EB0D853BB3}"/>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9378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5"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66" fill="hold"/>
                                        <p:tgtEl>
                                          <p:spTgt spid="7"/>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859"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73" fill="hold"/>
                                        <p:tgtEl>
                                          <p:spTgt spid="9"/>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835" fill="hold"/>
                                        <p:tgtEl>
                                          <p:spTgt spid="10"/>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975" fill="hold"/>
                                        <p:tgtEl>
                                          <p:spTgt spid="11"/>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812" fill="hold"/>
                                        <p:tgtEl>
                                          <p:spTgt spid="12"/>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696" fill="hold"/>
                                        <p:tgtEl>
                                          <p:spTgt spid="13"/>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743" fill="hold"/>
                                        <p:tgtEl>
                                          <p:spTgt spid="14"/>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812"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7"/>
                </p:tgtEl>
              </p:cMediaNode>
            </p:audio>
            <p:audio>
              <p:cMediaNode vol="80000">
                <p:cTn id="45" fill="hold" display="0">
                  <p:stCondLst>
                    <p:cond delay="indefinite"/>
                  </p:stCondLst>
                  <p:endCondLst>
                    <p:cond evt="onStopAudio" delay="0">
                      <p:tgtEl>
                        <p:sldTgt/>
                      </p:tgtEl>
                    </p:cond>
                  </p:endCondLst>
                </p:cTn>
                <p:tgtEl>
                  <p:spTgt spid="8"/>
                </p:tgtEl>
              </p:cMediaNode>
            </p:audio>
            <p:audio>
              <p:cMediaNode vol="80000">
                <p:cTn id="46" fill="hold" display="0">
                  <p:stCondLst>
                    <p:cond delay="indefinite"/>
                  </p:stCondLst>
                  <p:endCondLst>
                    <p:cond evt="onStopAudio" delay="0">
                      <p:tgtEl>
                        <p:sldTgt/>
                      </p:tgtEl>
                    </p:cond>
                  </p:endCondLst>
                </p:cTn>
                <p:tgtEl>
                  <p:spTgt spid="9"/>
                </p:tgtEl>
              </p:cMediaNode>
            </p:audio>
            <p:audio>
              <p:cMediaNode vol="80000">
                <p:cTn id="47" fill="hold" display="0">
                  <p:stCondLst>
                    <p:cond delay="indefinite"/>
                  </p:stCondLst>
                  <p:endCondLst>
                    <p:cond evt="onStopAudio" delay="0">
                      <p:tgtEl>
                        <p:sldTgt/>
                      </p:tgtEl>
                    </p:cond>
                  </p:endCondLst>
                </p:cTn>
                <p:tgtEl>
                  <p:spTgt spid="10"/>
                </p:tgtEl>
              </p:cMediaNode>
            </p:audio>
            <p:audio>
              <p:cMediaNode vol="80000">
                <p:cTn id="48" fill="hold" display="0">
                  <p:stCondLst>
                    <p:cond delay="indefinite"/>
                  </p:stCondLst>
                  <p:endCondLst>
                    <p:cond evt="onStopAudio" delay="0">
                      <p:tgtEl>
                        <p:sldTgt/>
                      </p:tgtEl>
                    </p:cond>
                  </p:endCondLst>
                </p:cTn>
                <p:tgtEl>
                  <p:spTgt spid="11"/>
                </p:tgtEl>
              </p:cMediaNode>
            </p:audio>
            <p:audio>
              <p:cMediaNode vol="80000">
                <p:cTn id="49" fill="hold" display="0">
                  <p:stCondLst>
                    <p:cond delay="indefinite"/>
                  </p:stCondLst>
                  <p:endCondLst>
                    <p:cond evt="onStopAudio" delay="0">
                      <p:tgtEl>
                        <p:sldTgt/>
                      </p:tgtEl>
                    </p:cond>
                  </p:endCondLst>
                </p:cTn>
                <p:tgtEl>
                  <p:spTgt spid="12"/>
                </p:tgtEl>
              </p:cMediaNode>
            </p:audio>
            <p:audio>
              <p:cMediaNode vol="80000">
                <p:cTn id="50" fill="hold" display="0">
                  <p:stCondLst>
                    <p:cond delay="indefinite"/>
                  </p:stCondLst>
                  <p:endCondLst>
                    <p:cond evt="onStopAudio" delay="0">
                      <p:tgtEl>
                        <p:sldTgt/>
                      </p:tgtEl>
                    </p:cond>
                  </p:endCondLst>
                </p:cTn>
                <p:tgtEl>
                  <p:spTgt spid="13"/>
                </p:tgtEl>
              </p:cMediaNode>
            </p:audio>
            <p:audio>
              <p:cMediaNode vol="80000">
                <p:cTn id="51" fill="hold" display="0">
                  <p:stCondLst>
                    <p:cond delay="indefinite"/>
                  </p:stCondLst>
                  <p:endCondLst>
                    <p:cond evt="onStopAudio" delay="0">
                      <p:tgtEl>
                        <p:sldTgt/>
                      </p:tgtEl>
                    </p:cond>
                  </p:endCondLst>
                </p:cTn>
                <p:tgtEl>
                  <p:spTgt spid="14"/>
                </p:tgtEl>
              </p:cMediaNode>
            </p:audio>
            <p:audio>
              <p:cMediaNode vol="80000">
                <p:cTn id="52" fill="hold" display="0">
                  <p:stCondLst>
                    <p:cond delay="indefinite"/>
                  </p:stCondLst>
                  <p:endCondLst>
                    <p:cond evt="onStopAudio" delay="0">
                      <p:tgtEl>
                        <p:sldTgt/>
                      </p:tgtEl>
                    </p:cond>
                  </p:endCondLst>
                </p:cTn>
                <p:tgtEl>
                  <p:spTgt spid="1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2830FF"/>
                  </a:solidFill>
                  <a:latin typeface="Chalkboard SE" panose="03050602040202020205" pitchFamily="66" charset="77"/>
                </a:rPr>
                <a:t>List 11</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away</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find</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by</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us</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here</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saw</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white</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after</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well</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why</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2830FF"/>
                  </a:solidFill>
                  <a:latin typeface="Chalkboard SE" panose="03050602040202020205" pitchFamily="66" charset="77"/>
                </a:rPr>
                <a:t>List 11</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7931595" y="1032607"/>
              <a:ext cx="2095727" cy="1015663"/>
            </a:xfrm>
            <a:prstGeom prst="rect">
              <a:avLst/>
            </a:prstGeom>
            <a:noFill/>
          </p:spPr>
          <p:txBody>
            <a:bodyPr wrap="square" rtlCol="0">
              <a:spAutoFit/>
            </a:bodyPr>
            <a:lstStyle/>
            <a:p>
              <a:pPr algn="ctr"/>
              <a:r>
                <a:rPr lang="en-US" sz="6000" dirty="0">
                  <a:latin typeface="Comic Sans MS" panose="030F0902030302020204" pitchFamily="66" charset="0"/>
                </a:rPr>
                <a:t>find</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2830FF"/>
                  </a:solidFill>
                  <a:latin typeface="Chalkboard SE" panose="03050602040202020205" pitchFamily="66" charset="77"/>
                </a:rPr>
                <a:t>List 11</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109776" y="1051143"/>
              <a:ext cx="2217690" cy="1015663"/>
            </a:xfrm>
            <a:prstGeom prst="rect">
              <a:avLst/>
            </a:prstGeom>
            <a:noFill/>
          </p:spPr>
          <p:txBody>
            <a:bodyPr wrap="square" rtlCol="0">
              <a:spAutoFit/>
            </a:bodyPr>
            <a:lstStyle/>
            <a:p>
              <a:pPr algn="ctr"/>
              <a:r>
                <a:rPr lang="en-US" sz="6000" dirty="0">
                  <a:latin typeface="Comic Sans MS" panose="030F0902030302020204" pitchFamily="66" charset="0"/>
                </a:rPr>
                <a:t>after</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2830FF"/>
                  </a:solidFill>
                  <a:latin typeface="Chalkboard SE" panose="03050602040202020205" pitchFamily="66" charset="77"/>
                </a:rPr>
                <a:t>List 11</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008245" y="1037357"/>
              <a:ext cx="2217690" cy="1015663"/>
            </a:xfrm>
            <a:prstGeom prst="rect">
              <a:avLst/>
            </a:prstGeom>
            <a:noFill/>
          </p:spPr>
          <p:txBody>
            <a:bodyPr wrap="square" rtlCol="0">
              <a:spAutoFit/>
            </a:bodyPr>
            <a:lstStyle/>
            <a:p>
              <a:pPr algn="ctr"/>
              <a:r>
                <a:rPr lang="en-US" sz="6000" dirty="0">
                  <a:latin typeface="Comic Sans MS" panose="030F0902030302020204" pitchFamily="66" charset="0"/>
                </a:rPr>
                <a:t>well</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2830FF"/>
                  </a:solidFill>
                  <a:latin typeface="Chalkboard SE" panose="03050602040202020205" pitchFamily="66" charset="77"/>
                </a:rPr>
                <a:t>List 11</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7717419" y="962179"/>
              <a:ext cx="2541755" cy="1015663"/>
            </a:xfrm>
            <a:prstGeom prst="rect">
              <a:avLst/>
            </a:prstGeom>
            <a:noFill/>
          </p:spPr>
          <p:txBody>
            <a:bodyPr wrap="square" rtlCol="0">
              <a:spAutoFit/>
            </a:bodyPr>
            <a:lstStyle/>
            <a:p>
              <a:pPr algn="ctr"/>
              <a:r>
                <a:rPr lang="en-US" sz="6000" dirty="0">
                  <a:latin typeface="Comic Sans MS" panose="030F0902030302020204" pitchFamily="66" charset="0"/>
                </a:rPr>
                <a:t>white</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2830FF"/>
                  </a:solidFill>
                  <a:latin typeface="Chalkboard SE" panose="03050602040202020205" pitchFamily="66" charset="77"/>
                </a:rPr>
                <a:t>List 11</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987170" y="1052534"/>
              <a:ext cx="2013845" cy="1015663"/>
            </a:xfrm>
            <a:prstGeom prst="rect">
              <a:avLst/>
            </a:prstGeom>
            <a:noFill/>
          </p:spPr>
          <p:txBody>
            <a:bodyPr wrap="square" rtlCol="0">
              <a:spAutoFit/>
            </a:bodyPr>
            <a:lstStyle/>
            <a:p>
              <a:pPr algn="ctr"/>
              <a:r>
                <a:rPr lang="en-US" sz="6000" dirty="0">
                  <a:latin typeface="Comic Sans MS" panose="030F0902030302020204" pitchFamily="66" charset="0"/>
                </a:rPr>
                <a:t>why</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2830FF"/>
                  </a:solidFill>
                  <a:latin typeface="Chalkboard SE" panose="03050602040202020205" pitchFamily="66" charset="77"/>
                </a:rPr>
                <a:t>List 11</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8068114" y="1014145"/>
              <a:ext cx="2165097" cy="1015663"/>
            </a:xfrm>
            <a:prstGeom prst="rect">
              <a:avLst/>
            </a:prstGeom>
            <a:noFill/>
          </p:spPr>
          <p:txBody>
            <a:bodyPr wrap="square" rtlCol="0">
              <a:spAutoFit/>
            </a:bodyPr>
            <a:lstStyle/>
            <a:p>
              <a:pPr algn="ctr"/>
              <a:r>
                <a:rPr lang="en-US" sz="6000" dirty="0">
                  <a:latin typeface="Comic Sans MS" panose="030F0902030302020204" pitchFamily="66" charset="0"/>
                </a:rPr>
                <a:t>saw</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2830FF"/>
                  </a:solidFill>
                  <a:latin typeface="Chalkboard SE" panose="03050602040202020205" pitchFamily="66" charset="77"/>
                </a:rPr>
                <a:t>List 11</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7584338" y="1029582"/>
              <a:ext cx="2655805" cy="1015663"/>
            </a:xfrm>
            <a:prstGeom prst="rect">
              <a:avLst/>
            </a:prstGeom>
            <a:noFill/>
          </p:spPr>
          <p:txBody>
            <a:bodyPr wrap="square" rtlCol="0">
              <a:spAutoFit/>
            </a:bodyPr>
            <a:lstStyle/>
            <a:p>
              <a:pPr algn="ctr"/>
              <a:r>
                <a:rPr lang="en-US" sz="6000" dirty="0">
                  <a:latin typeface="Comic Sans MS" panose="030F0902030302020204" pitchFamily="66" charset="0"/>
                </a:rPr>
                <a:t>here</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2830FF"/>
                  </a:solidFill>
                  <a:latin typeface="Chalkboard SE" panose="03050602040202020205" pitchFamily="66" charset="77"/>
                </a:rPr>
                <a:t>List 11</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7973879" y="1058342"/>
              <a:ext cx="2193934" cy="1015663"/>
            </a:xfrm>
            <a:prstGeom prst="rect">
              <a:avLst/>
            </a:prstGeom>
            <a:noFill/>
          </p:spPr>
          <p:txBody>
            <a:bodyPr wrap="square" rtlCol="0">
              <a:spAutoFit/>
            </a:bodyPr>
            <a:lstStyle/>
            <a:p>
              <a:pPr algn="ctr"/>
              <a:r>
                <a:rPr lang="en-US" sz="6000" dirty="0">
                  <a:latin typeface="Comic Sans MS" panose="030F0902030302020204" pitchFamily="66" charset="0"/>
                </a:rPr>
                <a:t>us</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2830FF"/>
                  </a:solidFill>
                  <a:latin typeface="Chalkboard SE" panose="03050602040202020205" pitchFamily="66" charset="77"/>
                </a:rPr>
                <a:t>List 11</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7951747" y="1034140"/>
              <a:ext cx="2055424" cy="1015663"/>
            </a:xfrm>
            <a:prstGeom prst="rect">
              <a:avLst/>
            </a:prstGeom>
            <a:noFill/>
          </p:spPr>
          <p:txBody>
            <a:bodyPr wrap="square" rtlCol="0">
              <a:spAutoFit/>
            </a:bodyPr>
            <a:lstStyle/>
            <a:p>
              <a:pPr algn="ctr"/>
              <a:r>
                <a:rPr lang="en-US" sz="6000" dirty="0">
                  <a:latin typeface="Comic Sans MS" panose="030F0902030302020204" pitchFamily="66" charset="0"/>
                </a:rPr>
                <a:t>by</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2830FF"/>
                  </a:solidFill>
                  <a:latin typeface="Chalkboard SE" panose="03050602040202020205" pitchFamily="66" charset="77"/>
                </a:rPr>
                <a:t>List 11</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976874" cy="1015663"/>
            </a:xfrm>
            <a:prstGeom prst="rect">
              <a:avLst/>
            </a:prstGeom>
            <a:noFill/>
          </p:spPr>
          <p:txBody>
            <a:bodyPr wrap="square" rtlCol="0">
              <a:spAutoFit/>
            </a:bodyPr>
            <a:lstStyle/>
            <a:p>
              <a:pPr algn="ctr"/>
              <a:r>
                <a:rPr lang="en-US" sz="6000" dirty="0">
                  <a:latin typeface="Comic Sans MS" panose="030F0902030302020204" pitchFamily="66" charset="0"/>
                </a:rPr>
                <a:t>away</a:t>
              </a:r>
            </a:p>
          </p:txBody>
        </p:sp>
      </p:grpSp>
      <p:pic>
        <p:nvPicPr>
          <p:cNvPr id="3" name="away">
            <a:hlinkClick r:id="" action="ppaction://media"/>
            <a:extLst>
              <a:ext uri="{FF2B5EF4-FFF2-40B4-BE49-F238E27FC236}">
                <a16:creationId xmlns:a16="http://schemas.microsoft.com/office/drawing/2014/main" id="{F44F7605-2453-E442-98A1-EB3AC0C9732D}"/>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941266" y="4333668"/>
            <a:ext cx="812800" cy="812800"/>
          </a:xfrm>
          <a:prstGeom prst="rect">
            <a:avLst/>
          </a:prstGeom>
        </p:spPr>
      </p:pic>
      <p:pic>
        <p:nvPicPr>
          <p:cNvPr id="7" name="find">
            <a:hlinkClick r:id="" action="ppaction://media"/>
            <a:extLst>
              <a:ext uri="{FF2B5EF4-FFF2-40B4-BE49-F238E27FC236}">
                <a16:creationId xmlns:a16="http://schemas.microsoft.com/office/drawing/2014/main" id="{A447069B-5D50-AC43-AA5E-DB22924F6309}"/>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124817" y="1054395"/>
            <a:ext cx="812800" cy="812800"/>
          </a:xfrm>
          <a:prstGeom prst="rect">
            <a:avLst/>
          </a:prstGeom>
        </p:spPr>
      </p:pic>
      <p:pic>
        <p:nvPicPr>
          <p:cNvPr id="8" name="by">
            <a:hlinkClick r:id="" action="ppaction://media"/>
            <a:extLst>
              <a:ext uri="{FF2B5EF4-FFF2-40B4-BE49-F238E27FC236}">
                <a16:creationId xmlns:a16="http://schemas.microsoft.com/office/drawing/2014/main" id="{8BA5B59D-DB70-0142-BF94-D4F620EF5E3D}"/>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215602" y="4474232"/>
            <a:ext cx="812800" cy="812800"/>
          </a:xfrm>
          <a:prstGeom prst="rect">
            <a:avLst/>
          </a:prstGeom>
        </p:spPr>
      </p:pic>
      <p:pic>
        <p:nvPicPr>
          <p:cNvPr id="9" name="us">
            <a:hlinkClick r:id="" action="ppaction://media"/>
            <a:extLst>
              <a:ext uri="{FF2B5EF4-FFF2-40B4-BE49-F238E27FC236}">
                <a16:creationId xmlns:a16="http://schemas.microsoft.com/office/drawing/2014/main" id="{88DC366D-D871-E044-B9BD-CA9853898FD4}"/>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509012" y="-1334954"/>
            <a:ext cx="812800" cy="812800"/>
          </a:xfrm>
          <a:prstGeom prst="rect">
            <a:avLst/>
          </a:prstGeom>
        </p:spPr>
      </p:pic>
      <p:pic>
        <p:nvPicPr>
          <p:cNvPr id="10" name="here">
            <a:hlinkClick r:id="" action="ppaction://media"/>
            <a:extLst>
              <a:ext uri="{FF2B5EF4-FFF2-40B4-BE49-F238E27FC236}">
                <a16:creationId xmlns:a16="http://schemas.microsoft.com/office/drawing/2014/main" id="{95D72787-CFA2-AA4A-88B3-40F01E43A946}"/>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661573" y="1681986"/>
            <a:ext cx="812800" cy="812800"/>
          </a:xfrm>
          <a:prstGeom prst="rect">
            <a:avLst/>
          </a:prstGeom>
        </p:spPr>
      </p:pic>
      <p:pic>
        <p:nvPicPr>
          <p:cNvPr id="11" name="saw">
            <a:hlinkClick r:id="" action="ppaction://media"/>
            <a:extLst>
              <a:ext uri="{FF2B5EF4-FFF2-40B4-BE49-F238E27FC236}">
                <a16:creationId xmlns:a16="http://schemas.microsoft.com/office/drawing/2014/main" id="{D842B0F0-21BC-2146-8EBD-AAF5FEE98BA5}"/>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800197" y="4690093"/>
            <a:ext cx="812800" cy="812800"/>
          </a:xfrm>
          <a:prstGeom prst="rect">
            <a:avLst/>
          </a:prstGeom>
        </p:spPr>
      </p:pic>
      <p:pic>
        <p:nvPicPr>
          <p:cNvPr id="12" name="white">
            <a:hlinkClick r:id="" action="ppaction://media"/>
            <a:extLst>
              <a:ext uri="{FF2B5EF4-FFF2-40B4-BE49-F238E27FC236}">
                <a16:creationId xmlns:a16="http://schemas.microsoft.com/office/drawing/2014/main" id="{AC9FEA48-0B43-944D-A921-6598FD03AB95}"/>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841467" y="7788750"/>
            <a:ext cx="812800" cy="812800"/>
          </a:xfrm>
          <a:prstGeom prst="rect">
            <a:avLst/>
          </a:prstGeom>
        </p:spPr>
      </p:pic>
      <p:pic>
        <p:nvPicPr>
          <p:cNvPr id="13" name="after">
            <a:hlinkClick r:id="" action="ppaction://media"/>
            <a:extLst>
              <a:ext uri="{FF2B5EF4-FFF2-40B4-BE49-F238E27FC236}">
                <a16:creationId xmlns:a16="http://schemas.microsoft.com/office/drawing/2014/main" id="{BB900420-0C2D-4845-9D3A-C45BBDB5F67C}"/>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443914" y="-1337959"/>
            <a:ext cx="812800" cy="812800"/>
          </a:xfrm>
          <a:prstGeom prst="rect">
            <a:avLst/>
          </a:prstGeom>
        </p:spPr>
      </p:pic>
      <p:pic>
        <p:nvPicPr>
          <p:cNvPr id="14" name="well">
            <a:hlinkClick r:id="" action="ppaction://media"/>
            <a:extLst>
              <a:ext uri="{FF2B5EF4-FFF2-40B4-BE49-F238E27FC236}">
                <a16:creationId xmlns:a16="http://schemas.microsoft.com/office/drawing/2014/main" id="{18A84CC9-36B0-D64C-A90D-7E034FEC4A3D}"/>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246587" y="1666463"/>
            <a:ext cx="812800" cy="812800"/>
          </a:xfrm>
          <a:prstGeom prst="rect">
            <a:avLst/>
          </a:prstGeom>
        </p:spPr>
      </p:pic>
      <p:pic>
        <p:nvPicPr>
          <p:cNvPr id="15" name="why">
            <a:hlinkClick r:id="" action="ppaction://media"/>
            <a:extLst>
              <a:ext uri="{FF2B5EF4-FFF2-40B4-BE49-F238E27FC236}">
                <a16:creationId xmlns:a16="http://schemas.microsoft.com/office/drawing/2014/main" id="{27112026-259E-0546-8B43-4CD23B2C3C40}"/>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405497" y="4740068"/>
            <a:ext cx="812800" cy="812800"/>
          </a:xfrm>
          <a:prstGeom prst="rect">
            <a:avLst/>
          </a:prstGeom>
        </p:spPr>
      </p:pic>
      <p:sp>
        <p:nvSpPr>
          <p:cNvPr id="191" name="Lightning Bolt 190">
            <a:extLst>
              <a:ext uri="{FF2B5EF4-FFF2-40B4-BE49-F238E27FC236}">
                <a16:creationId xmlns:a16="http://schemas.microsoft.com/office/drawing/2014/main" id="{B0554BF4-980C-4544-B303-CA2975307C58}"/>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Lightning Bolt 191">
            <a:extLst>
              <a:ext uri="{FF2B5EF4-FFF2-40B4-BE49-F238E27FC236}">
                <a16:creationId xmlns:a16="http://schemas.microsoft.com/office/drawing/2014/main" id="{B3041BE7-D080-024C-AE75-0EC798AFA96E}"/>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Lightning Bolt 192">
            <a:extLst>
              <a:ext uri="{FF2B5EF4-FFF2-40B4-BE49-F238E27FC236}">
                <a16:creationId xmlns:a16="http://schemas.microsoft.com/office/drawing/2014/main" id="{BE0B7D75-F384-D142-9C11-CEE185E1AFA4}"/>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Lightning Bolt 193">
            <a:extLst>
              <a:ext uri="{FF2B5EF4-FFF2-40B4-BE49-F238E27FC236}">
                <a16:creationId xmlns:a16="http://schemas.microsoft.com/office/drawing/2014/main" id="{1BC9039D-F4D6-0948-854C-C6D67F1FB0CB}"/>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4645F545-089E-E642-8623-BD0CDE8E13DF}"/>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7CD09E7B-DA6E-0D4F-83D4-649C8B99C6D2}"/>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D3DD6780-EB9F-7F4A-9940-086D6C3293A4}"/>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42BB7609-20D7-004A-8FD3-F719E2F7D471}"/>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F5A98E32-1BC4-D64F-9AA9-52DED5C00937}"/>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0" name="Lightning Bolt 199">
            <a:extLst>
              <a:ext uri="{FF2B5EF4-FFF2-40B4-BE49-F238E27FC236}">
                <a16:creationId xmlns:a16="http://schemas.microsoft.com/office/drawing/2014/main" id="{B0D14D74-87F2-1043-9A66-E2E1FE01A20B}"/>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947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3"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975" fill="hold"/>
                                        <p:tgtEl>
                                          <p:spTgt spid="7"/>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603"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557" fill="hold"/>
                                        <p:tgtEl>
                                          <p:spTgt spid="9"/>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534" fill="hold"/>
                                        <p:tgtEl>
                                          <p:spTgt spid="10"/>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650" fill="hold"/>
                                        <p:tgtEl>
                                          <p:spTgt spid="11"/>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719" fill="hold"/>
                                        <p:tgtEl>
                                          <p:spTgt spid="12"/>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882" fill="hold"/>
                                        <p:tgtEl>
                                          <p:spTgt spid="13"/>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743" fill="hold"/>
                                        <p:tgtEl>
                                          <p:spTgt spid="14"/>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812"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7"/>
                </p:tgtEl>
              </p:cMediaNode>
            </p:audio>
            <p:audio>
              <p:cMediaNode vol="80000">
                <p:cTn id="45" fill="hold" display="0">
                  <p:stCondLst>
                    <p:cond delay="indefinite"/>
                  </p:stCondLst>
                  <p:endCondLst>
                    <p:cond evt="onStopAudio" delay="0">
                      <p:tgtEl>
                        <p:sldTgt/>
                      </p:tgtEl>
                    </p:cond>
                  </p:endCondLst>
                </p:cTn>
                <p:tgtEl>
                  <p:spTgt spid="8"/>
                </p:tgtEl>
              </p:cMediaNode>
            </p:audio>
            <p:audio>
              <p:cMediaNode vol="80000">
                <p:cTn id="46" fill="hold" display="0">
                  <p:stCondLst>
                    <p:cond delay="indefinite"/>
                  </p:stCondLst>
                  <p:endCondLst>
                    <p:cond evt="onStopAudio" delay="0">
                      <p:tgtEl>
                        <p:sldTgt/>
                      </p:tgtEl>
                    </p:cond>
                  </p:endCondLst>
                </p:cTn>
                <p:tgtEl>
                  <p:spTgt spid="9"/>
                </p:tgtEl>
              </p:cMediaNode>
            </p:audio>
            <p:audio>
              <p:cMediaNode vol="80000">
                <p:cTn id="47" fill="hold" display="0">
                  <p:stCondLst>
                    <p:cond delay="indefinite"/>
                  </p:stCondLst>
                  <p:endCondLst>
                    <p:cond evt="onStopAudio" delay="0">
                      <p:tgtEl>
                        <p:sldTgt/>
                      </p:tgtEl>
                    </p:cond>
                  </p:endCondLst>
                </p:cTn>
                <p:tgtEl>
                  <p:spTgt spid="10"/>
                </p:tgtEl>
              </p:cMediaNode>
            </p:audio>
            <p:audio>
              <p:cMediaNode vol="80000">
                <p:cTn id="48" fill="hold" display="0">
                  <p:stCondLst>
                    <p:cond delay="indefinite"/>
                  </p:stCondLst>
                  <p:endCondLst>
                    <p:cond evt="onStopAudio" delay="0">
                      <p:tgtEl>
                        <p:sldTgt/>
                      </p:tgtEl>
                    </p:cond>
                  </p:endCondLst>
                </p:cTn>
                <p:tgtEl>
                  <p:spTgt spid="11"/>
                </p:tgtEl>
              </p:cMediaNode>
            </p:audio>
            <p:audio>
              <p:cMediaNode vol="80000">
                <p:cTn id="49" fill="hold" display="0">
                  <p:stCondLst>
                    <p:cond delay="indefinite"/>
                  </p:stCondLst>
                  <p:endCondLst>
                    <p:cond evt="onStopAudio" delay="0">
                      <p:tgtEl>
                        <p:sldTgt/>
                      </p:tgtEl>
                    </p:cond>
                  </p:endCondLst>
                </p:cTn>
                <p:tgtEl>
                  <p:spTgt spid="12"/>
                </p:tgtEl>
              </p:cMediaNode>
            </p:audio>
            <p:audio>
              <p:cMediaNode vol="80000">
                <p:cTn id="50" fill="hold" display="0">
                  <p:stCondLst>
                    <p:cond delay="indefinite"/>
                  </p:stCondLst>
                  <p:endCondLst>
                    <p:cond evt="onStopAudio" delay="0">
                      <p:tgtEl>
                        <p:sldTgt/>
                      </p:tgtEl>
                    </p:cond>
                  </p:endCondLst>
                </p:cTn>
                <p:tgtEl>
                  <p:spTgt spid="13"/>
                </p:tgtEl>
              </p:cMediaNode>
            </p:audio>
            <p:audio>
              <p:cMediaNode vol="80000">
                <p:cTn id="51" fill="hold" display="0">
                  <p:stCondLst>
                    <p:cond delay="indefinite"/>
                  </p:stCondLst>
                  <p:endCondLst>
                    <p:cond evt="onStopAudio" delay="0">
                      <p:tgtEl>
                        <p:sldTgt/>
                      </p:tgtEl>
                    </p:cond>
                  </p:endCondLst>
                </p:cTn>
                <p:tgtEl>
                  <p:spTgt spid="14"/>
                </p:tgtEl>
              </p:cMediaNode>
            </p:audio>
            <p:audio>
              <p:cMediaNode vol="80000">
                <p:cTn id="52" fill="hold" display="0">
                  <p:stCondLst>
                    <p:cond delay="indefinite"/>
                  </p:stCondLst>
                  <p:endCondLst>
                    <p:cond evt="onStopAudio" delay="0">
                      <p:tgtEl>
                        <p:sldTgt/>
                      </p:tgtEl>
                    </p:cond>
                  </p:endCondLst>
                </p:cTn>
                <p:tgtEl>
                  <p:spTgt spid="1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EF700"/>
                  </a:solidFill>
                  <a:latin typeface="Chalkboard SE" panose="03050602040202020205" pitchFamily="66" charset="77"/>
                </a:rPr>
                <a:t>List 12</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ran</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let</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help</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 make</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going</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under</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brown</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yellow</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five</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because</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EF700"/>
                  </a:solidFill>
                  <a:latin typeface="Chalkboard SE" panose="03050602040202020205" pitchFamily="66" charset="77"/>
                </a:rPr>
                <a:t>List 12</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7931595" y="1032607"/>
              <a:ext cx="2095727" cy="1015663"/>
            </a:xfrm>
            <a:prstGeom prst="rect">
              <a:avLst/>
            </a:prstGeom>
            <a:noFill/>
          </p:spPr>
          <p:txBody>
            <a:bodyPr wrap="square" rtlCol="0">
              <a:spAutoFit/>
            </a:bodyPr>
            <a:lstStyle/>
            <a:p>
              <a:pPr algn="ctr"/>
              <a:r>
                <a:rPr lang="en-US" sz="6000" dirty="0">
                  <a:latin typeface="Comic Sans MS" panose="030F0902030302020204" pitchFamily="66" charset="0"/>
                </a:rPr>
                <a:t>let</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EF700"/>
                  </a:solidFill>
                  <a:latin typeface="Chalkboard SE" panose="03050602040202020205" pitchFamily="66" charset="77"/>
                </a:rPr>
                <a:t>List 12</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7914577" y="1051143"/>
              <a:ext cx="2605210" cy="1015663"/>
            </a:xfrm>
            <a:prstGeom prst="rect">
              <a:avLst/>
            </a:prstGeom>
            <a:noFill/>
          </p:spPr>
          <p:txBody>
            <a:bodyPr wrap="square" rtlCol="0">
              <a:spAutoFit/>
            </a:bodyPr>
            <a:lstStyle/>
            <a:p>
              <a:pPr algn="ctr"/>
              <a:r>
                <a:rPr lang="en-US" sz="6000" dirty="0">
                  <a:latin typeface="Comic Sans MS" panose="030F0902030302020204" pitchFamily="66" charset="0"/>
                </a:rPr>
                <a:t>yellow </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EF700"/>
                  </a:solidFill>
                  <a:latin typeface="Chalkboard SE" panose="03050602040202020205" pitchFamily="66" charset="77"/>
                </a:rPr>
                <a:t>List 12</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008245" y="1037357"/>
              <a:ext cx="2217690" cy="1015663"/>
            </a:xfrm>
            <a:prstGeom prst="rect">
              <a:avLst/>
            </a:prstGeom>
            <a:noFill/>
          </p:spPr>
          <p:txBody>
            <a:bodyPr wrap="square" rtlCol="0">
              <a:spAutoFit/>
            </a:bodyPr>
            <a:lstStyle/>
            <a:p>
              <a:pPr algn="ctr"/>
              <a:r>
                <a:rPr lang="en-US" sz="6000" dirty="0">
                  <a:latin typeface="Comic Sans MS" panose="030F0902030302020204" pitchFamily="66" charset="0"/>
                </a:rPr>
                <a:t>five</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EF700"/>
                  </a:solidFill>
                  <a:latin typeface="Chalkboard SE" panose="03050602040202020205" pitchFamily="66" charset="77"/>
                </a:rPr>
                <a:t>List 12</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7717419" y="962179"/>
              <a:ext cx="2541755" cy="1015663"/>
            </a:xfrm>
            <a:prstGeom prst="rect">
              <a:avLst/>
            </a:prstGeom>
            <a:noFill/>
          </p:spPr>
          <p:txBody>
            <a:bodyPr wrap="square" rtlCol="0">
              <a:spAutoFit/>
            </a:bodyPr>
            <a:lstStyle/>
            <a:p>
              <a:pPr algn="ctr"/>
              <a:r>
                <a:rPr lang="en-US" sz="6000" dirty="0">
                  <a:latin typeface="Comic Sans MS" panose="030F0902030302020204" pitchFamily="66" charset="0"/>
                </a:rPr>
                <a:t>brown</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EF700"/>
                  </a:solidFill>
                  <a:latin typeface="Chalkboard SE" panose="03050602040202020205" pitchFamily="66" charset="77"/>
                </a:rPr>
                <a:t>List 12</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403688" y="962179"/>
              <a:ext cx="3151544" cy="1015663"/>
            </a:xfrm>
            <a:prstGeom prst="rect">
              <a:avLst/>
            </a:prstGeom>
            <a:noFill/>
          </p:spPr>
          <p:txBody>
            <a:bodyPr wrap="square" rtlCol="0">
              <a:spAutoFit/>
            </a:bodyPr>
            <a:lstStyle/>
            <a:p>
              <a:pPr algn="ctr"/>
              <a:r>
                <a:rPr lang="en-US" sz="6000" dirty="0">
                  <a:latin typeface="Comic Sans MS" panose="030F0902030302020204" pitchFamily="66" charset="0"/>
                </a:rPr>
                <a:t>because</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EF700"/>
                  </a:solidFill>
                  <a:latin typeface="Chalkboard SE" panose="03050602040202020205" pitchFamily="66" charset="77"/>
                </a:rPr>
                <a:t>List 12</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8068114" y="1014145"/>
              <a:ext cx="2285660" cy="1015663"/>
            </a:xfrm>
            <a:prstGeom prst="rect">
              <a:avLst/>
            </a:prstGeom>
            <a:noFill/>
          </p:spPr>
          <p:txBody>
            <a:bodyPr wrap="square" rtlCol="0">
              <a:spAutoFit/>
            </a:bodyPr>
            <a:lstStyle/>
            <a:p>
              <a:pPr algn="ctr"/>
              <a:r>
                <a:rPr lang="en-US" sz="6000" dirty="0">
                  <a:latin typeface="Comic Sans MS" panose="030F0902030302020204" pitchFamily="66" charset="0"/>
                </a:rPr>
                <a:t>under</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EF700"/>
                  </a:solidFill>
                  <a:latin typeface="Chalkboard SE" panose="03050602040202020205" pitchFamily="66" charset="77"/>
                </a:rPr>
                <a:t>List 12</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7584338" y="1029582"/>
              <a:ext cx="2655805" cy="1015663"/>
            </a:xfrm>
            <a:prstGeom prst="rect">
              <a:avLst/>
            </a:prstGeom>
            <a:noFill/>
          </p:spPr>
          <p:txBody>
            <a:bodyPr wrap="square" rtlCol="0">
              <a:spAutoFit/>
            </a:bodyPr>
            <a:lstStyle/>
            <a:p>
              <a:pPr algn="ctr"/>
              <a:r>
                <a:rPr lang="en-US" sz="6000" dirty="0">
                  <a:latin typeface="Comic Sans MS" panose="030F0902030302020204" pitchFamily="66" charset="0"/>
                </a:rPr>
                <a:t>going</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EF700"/>
                  </a:solidFill>
                  <a:latin typeface="Chalkboard SE" panose="03050602040202020205" pitchFamily="66" charset="77"/>
                </a:rPr>
                <a:t>List 12</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7973879" y="1058342"/>
              <a:ext cx="2193934" cy="1015663"/>
            </a:xfrm>
            <a:prstGeom prst="rect">
              <a:avLst/>
            </a:prstGeom>
            <a:noFill/>
          </p:spPr>
          <p:txBody>
            <a:bodyPr wrap="square" rtlCol="0">
              <a:spAutoFit/>
            </a:bodyPr>
            <a:lstStyle/>
            <a:p>
              <a:pPr algn="ctr"/>
              <a:r>
                <a:rPr lang="en-US" sz="6000" dirty="0">
                  <a:latin typeface="Comic Sans MS" panose="030F0902030302020204" pitchFamily="66" charset="0"/>
                </a:rPr>
                <a:t>make</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EF700"/>
                  </a:solidFill>
                  <a:latin typeface="Chalkboard SE" panose="03050602040202020205" pitchFamily="66" charset="77"/>
                </a:rPr>
                <a:t>List 12</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7951747" y="1034140"/>
              <a:ext cx="2055424" cy="1015663"/>
            </a:xfrm>
            <a:prstGeom prst="rect">
              <a:avLst/>
            </a:prstGeom>
            <a:noFill/>
          </p:spPr>
          <p:txBody>
            <a:bodyPr wrap="square" rtlCol="0">
              <a:spAutoFit/>
            </a:bodyPr>
            <a:lstStyle/>
            <a:p>
              <a:pPr algn="ctr"/>
              <a:r>
                <a:rPr lang="en-US" sz="6000" dirty="0">
                  <a:latin typeface="Comic Sans MS" panose="030F0902030302020204" pitchFamily="66" charset="0"/>
                </a:rPr>
                <a:t>help</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EF700"/>
                  </a:solidFill>
                  <a:latin typeface="Chalkboard SE" panose="03050602040202020205" pitchFamily="66" charset="77"/>
                </a:rPr>
                <a:t>List 12</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976874" cy="1015663"/>
            </a:xfrm>
            <a:prstGeom prst="rect">
              <a:avLst/>
            </a:prstGeom>
            <a:noFill/>
          </p:spPr>
          <p:txBody>
            <a:bodyPr wrap="square" rtlCol="0">
              <a:spAutoFit/>
            </a:bodyPr>
            <a:lstStyle/>
            <a:p>
              <a:pPr algn="ctr"/>
              <a:r>
                <a:rPr lang="en-US" sz="6000" dirty="0">
                  <a:latin typeface="Comic Sans MS" panose="030F0902030302020204" pitchFamily="66" charset="0"/>
                </a:rPr>
                <a:t>ran</a:t>
              </a:r>
            </a:p>
          </p:txBody>
        </p:sp>
      </p:grpSp>
      <p:sp>
        <p:nvSpPr>
          <p:cNvPr id="191" name="Lightning Bolt 190">
            <a:extLst>
              <a:ext uri="{FF2B5EF4-FFF2-40B4-BE49-F238E27FC236}">
                <a16:creationId xmlns:a16="http://schemas.microsoft.com/office/drawing/2014/main" id="{C269C452-55FA-1A48-8E8D-981200350A6C}"/>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Lightning Bolt 191">
            <a:extLst>
              <a:ext uri="{FF2B5EF4-FFF2-40B4-BE49-F238E27FC236}">
                <a16:creationId xmlns:a16="http://schemas.microsoft.com/office/drawing/2014/main" id="{F61CAAF0-9118-AA4C-8BDC-79EF144B536F}"/>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Lightning Bolt 192">
            <a:extLst>
              <a:ext uri="{FF2B5EF4-FFF2-40B4-BE49-F238E27FC236}">
                <a16:creationId xmlns:a16="http://schemas.microsoft.com/office/drawing/2014/main" id="{8FA783EE-5C9C-8C4C-B4BB-AF52470B23E8}"/>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Lightning Bolt 193">
            <a:extLst>
              <a:ext uri="{FF2B5EF4-FFF2-40B4-BE49-F238E27FC236}">
                <a16:creationId xmlns:a16="http://schemas.microsoft.com/office/drawing/2014/main" id="{B3753362-D84C-8A40-AB73-B4DDD44BE0E9}"/>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E8E2ED7D-34AD-4646-A0C3-D04FD8A0C772}"/>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1BB73DDC-7DE9-1045-B063-FE6F7D17A768}"/>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216310B8-02F5-D242-AC1D-D67427CE31E9}"/>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A3929571-78AB-CD44-BD09-6DC502196944}"/>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BC528427-01E8-AB46-845B-852F5735BB75}"/>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0" name="Lightning Bolt 199">
            <a:extLst>
              <a:ext uri="{FF2B5EF4-FFF2-40B4-BE49-F238E27FC236}">
                <a16:creationId xmlns:a16="http://schemas.microsoft.com/office/drawing/2014/main" id="{F16E066C-A55B-D544-94F7-5C2DCDCEF833}"/>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ran">
            <a:hlinkClick r:id="" action="ppaction://media"/>
            <a:extLst>
              <a:ext uri="{FF2B5EF4-FFF2-40B4-BE49-F238E27FC236}">
                <a16:creationId xmlns:a16="http://schemas.microsoft.com/office/drawing/2014/main" id="{8AE923CA-4E38-7A4F-828A-4576D4CCFD56}"/>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967480" y="4341710"/>
            <a:ext cx="812800" cy="812800"/>
          </a:xfrm>
          <a:prstGeom prst="rect">
            <a:avLst/>
          </a:prstGeom>
        </p:spPr>
      </p:pic>
      <p:pic>
        <p:nvPicPr>
          <p:cNvPr id="7" name="let">
            <a:hlinkClick r:id="" action="ppaction://media"/>
            <a:extLst>
              <a:ext uri="{FF2B5EF4-FFF2-40B4-BE49-F238E27FC236}">
                <a16:creationId xmlns:a16="http://schemas.microsoft.com/office/drawing/2014/main" id="{B753A94E-FCAF-3C4F-8E08-A7FEE86B121E}"/>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263432" y="1096731"/>
            <a:ext cx="812800" cy="812800"/>
          </a:xfrm>
          <a:prstGeom prst="rect">
            <a:avLst/>
          </a:prstGeom>
        </p:spPr>
      </p:pic>
      <p:pic>
        <p:nvPicPr>
          <p:cNvPr id="8" name="help">
            <a:hlinkClick r:id="" action="ppaction://media"/>
            <a:extLst>
              <a:ext uri="{FF2B5EF4-FFF2-40B4-BE49-F238E27FC236}">
                <a16:creationId xmlns:a16="http://schemas.microsoft.com/office/drawing/2014/main" id="{CDEF2196-BF3C-464F-AF0D-C19BD0EBE49F}"/>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424381" y="4341710"/>
            <a:ext cx="812800" cy="812800"/>
          </a:xfrm>
          <a:prstGeom prst="rect">
            <a:avLst/>
          </a:prstGeom>
        </p:spPr>
      </p:pic>
      <p:pic>
        <p:nvPicPr>
          <p:cNvPr id="9" name="make">
            <a:hlinkClick r:id="" action="ppaction://media"/>
            <a:extLst>
              <a:ext uri="{FF2B5EF4-FFF2-40B4-BE49-F238E27FC236}">
                <a16:creationId xmlns:a16="http://schemas.microsoft.com/office/drawing/2014/main" id="{85CB69F2-FBEE-7349-910A-26DF2D3C2C6E}"/>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792270" y="-1446854"/>
            <a:ext cx="812800" cy="812800"/>
          </a:xfrm>
          <a:prstGeom prst="rect">
            <a:avLst/>
          </a:prstGeom>
        </p:spPr>
      </p:pic>
      <p:pic>
        <p:nvPicPr>
          <p:cNvPr id="10" name="going">
            <a:hlinkClick r:id="" action="ppaction://media"/>
            <a:extLst>
              <a:ext uri="{FF2B5EF4-FFF2-40B4-BE49-F238E27FC236}">
                <a16:creationId xmlns:a16="http://schemas.microsoft.com/office/drawing/2014/main" id="{6FCAF5A3-1234-CB4C-927D-FBFFE22E8194}"/>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771070" y="1694612"/>
            <a:ext cx="812800" cy="812800"/>
          </a:xfrm>
          <a:prstGeom prst="rect">
            <a:avLst/>
          </a:prstGeom>
        </p:spPr>
      </p:pic>
      <p:pic>
        <p:nvPicPr>
          <p:cNvPr id="11" name="under">
            <a:hlinkClick r:id="" action="ppaction://media"/>
            <a:extLst>
              <a:ext uri="{FF2B5EF4-FFF2-40B4-BE49-F238E27FC236}">
                <a16:creationId xmlns:a16="http://schemas.microsoft.com/office/drawing/2014/main" id="{491E266F-3D01-7B4A-98D7-C826B672E351}"/>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874110" y="4689420"/>
            <a:ext cx="812800" cy="812800"/>
          </a:xfrm>
          <a:prstGeom prst="rect">
            <a:avLst/>
          </a:prstGeom>
        </p:spPr>
      </p:pic>
      <p:pic>
        <p:nvPicPr>
          <p:cNvPr id="12" name="brown">
            <a:hlinkClick r:id="" action="ppaction://media"/>
            <a:extLst>
              <a:ext uri="{FF2B5EF4-FFF2-40B4-BE49-F238E27FC236}">
                <a16:creationId xmlns:a16="http://schemas.microsoft.com/office/drawing/2014/main" id="{F9473C8D-EB91-524C-BACB-7622F3C6103A}"/>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912783" y="7834984"/>
            <a:ext cx="812800" cy="812800"/>
          </a:xfrm>
          <a:prstGeom prst="rect">
            <a:avLst/>
          </a:prstGeom>
        </p:spPr>
      </p:pic>
      <p:pic>
        <p:nvPicPr>
          <p:cNvPr id="13" name="yellow">
            <a:hlinkClick r:id="" action="ppaction://media"/>
            <a:extLst>
              <a:ext uri="{FF2B5EF4-FFF2-40B4-BE49-F238E27FC236}">
                <a16:creationId xmlns:a16="http://schemas.microsoft.com/office/drawing/2014/main" id="{AF9B230E-AD9B-084D-8A87-8334E9CB3DCC}"/>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448551" y="-1446854"/>
            <a:ext cx="812800" cy="812800"/>
          </a:xfrm>
          <a:prstGeom prst="rect">
            <a:avLst/>
          </a:prstGeom>
        </p:spPr>
      </p:pic>
      <p:pic>
        <p:nvPicPr>
          <p:cNvPr id="14" name="five">
            <a:hlinkClick r:id="" action="ppaction://media"/>
            <a:extLst>
              <a:ext uri="{FF2B5EF4-FFF2-40B4-BE49-F238E27FC236}">
                <a16:creationId xmlns:a16="http://schemas.microsoft.com/office/drawing/2014/main" id="{B56DD010-A539-9740-9762-E275B2850539}"/>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448551" y="1665633"/>
            <a:ext cx="812800" cy="812800"/>
          </a:xfrm>
          <a:prstGeom prst="rect">
            <a:avLst/>
          </a:prstGeom>
        </p:spPr>
      </p:pic>
      <p:pic>
        <p:nvPicPr>
          <p:cNvPr id="15" name="because">
            <a:hlinkClick r:id="" action="ppaction://media"/>
            <a:extLst>
              <a:ext uri="{FF2B5EF4-FFF2-40B4-BE49-F238E27FC236}">
                <a16:creationId xmlns:a16="http://schemas.microsoft.com/office/drawing/2014/main" id="{A8528B6D-47B7-944B-BAF0-F0DD2571B6DA}"/>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821084" y="4748110"/>
            <a:ext cx="812800" cy="812800"/>
          </a:xfrm>
          <a:prstGeom prst="rect">
            <a:avLst/>
          </a:prstGeom>
        </p:spPr>
      </p:pic>
    </p:spTree>
    <p:extLst>
      <p:ext uri="{BB962C8B-B14F-4D97-AF65-F5344CB8AC3E}">
        <p14:creationId xmlns:p14="http://schemas.microsoft.com/office/powerpoint/2010/main" val="3748233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8"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19" fill="hold"/>
                                        <p:tgtEl>
                                          <p:spTgt spid="7"/>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114"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998" fill="hold"/>
                                        <p:tgtEl>
                                          <p:spTgt spid="9"/>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719" fill="hold"/>
                                        <p:tgtEl>
                                          <p:spTgt spid="10"/>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626" fill="hold"/>
                                        <p:tgtEl>
                                          <p:spTgt spid="11"/>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835" fill="hold"/>
                                        <p:tgtEl>
                                          <p:spTgt spid="12"/>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719" fill="hold"/>
                                        <p:tgtEl>
                                          <p:spTgt spid="13"/>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603" fill="hold"/>
                                        <p:tgtEl>
                                          <p:spTgt spid="14"/>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743"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7"/>
                </p:tgtEl>
              </p:cMediaNode>
            </p:audio>
            <p:audio>
              <p:cMediaNode vol="80000">
                <p:cTn id="45" fill="hold" display="0">
                  <p:stCondLst>
                    <p:cond delay="indefinite"/>
                  </p:stCondLst>
                  <p:endCondLst>
                    <p:cond evt="onStopAudio" delay="0">
                      <p:tgtEl>
                        <p:sldTgt/>
                      </p:tgtEl>
                    </p:cond>
                  </p:endCondLst>
                </p:cTn>
                <p:tgtEl>
                  <p:spTgt spid="8"/>
                </p:tgtEl>
              </p:cMediaNode>
            </p:audio>
            <p:audio>
              <p:cMediaNode vol="80000">
                <p:cTn id="46" fill="hold" display="0">
                  <p:stCondLst>
                    <p:cond delay="indefinite"/>
                  </p:stCondLst>
                  <p:endCondLst>
                    <p:cond evt="onStopAudio" delay="0">
                      <p:tgtEl>
                        <p:sldTgt/>
                      </p:tgtEl>
                    </p:cond>
                  </p:endCondLst>
                </p:cTn>
                <p:tgtEl>
                  <p:spTgt spid="9"/>
                </p:tgtEl>
              </p:cMediaNode>
            </p:audio>
            <p:audio>
              <p:cMediaNode vol="80000">
                <p:cTn id="47" fill="hold" display="0">
                  <p:stCondLst>
                    <p:cond delay="indefinite"/>
                  </p:stCondLst>
                  <p:endCondLst>
                    <p:cond evt="onStopAudio" delay="0">
                      <p:tgtEl>
                        <p:sldTgt/>
                      </p:tgtEl>
                    </p:cond>
                  </p:endCondLst>
                </p:cTn>
                <p:tgtEl>
                  <p:spTgt spid="10"/>
                </p:tgtEl>
              </p:cMediaNode>
            </p:audio>
            <p:audio>
              <p:cMediaNode vol="80000">
                <p:cTn id="48" fill="hold" display="0">
                  <p:stCondLst>
                    <p:cond delay="indefinite"/>
                  </p:stCondLst>
                  <p:endCondLst>
                    <p:cond evt="onStopAudio" delay="0">
                      <p:tgtEl>
                        <p:sldTgt/>
                      </p:tgtEl>
                    </p:cond>
                  </p:endCondLst>
                </p:cTn>
                <p:tgtEl>
                  <p:spTgt spid="11"/>
                </p:tgtEl>
              </p:cMediaNode>
            </p:audio>
            <p:audio>
              <p:cMediaNode vol="80000">
                <p:cTn id="49" fill="hold" display="0">
                  <p:stCondLst>
                    <p:cond delay="indefinite"/>
                  </p:stCondLst>
                  <p:endCondLst>
                    <p:cond evt="onStopAudio" delay="0">
                      <p:tgtEl>
                        <p:sldTgt/>
                      </p:tgtEl>
                    </p:cond>
                  </p:endCondLst>
                </p:cTn>
                <p:tgtEl>
                  <p:spTgt spid="12"/>
                </p:tgtEl>
              </p:cMediaNode>
            </p:audio>
            <p:audio>
              <p:cMediaNode vol="80000">
                <p:cTn id="50" fill="hold" display="0">
                  <p:stCondLst>
                    <p:cond delay="indefinite"/>
                  </p:stCondLst>
                  <p:endCondLst>
                    <p:cond evt="onStopAudio" delay="0">
                      <p:tgtEl>
                        <p:sldTgt/>
                      </p:tgtEl>
                    </p:cond>
                  </p:endCondLst>
                </p:cTn>
                <p:tgtEl>
                  <p:spTgt spid="13"/>
                </p:tgtEl>
              </p:cMediaNode>
            </p:audio>
            <p:audio>
              <p:cMediaNode vol="80000">
                <p:cTn id="51" fill="hold" display="0">
                  <p:stCondLst>
                    <p:cond delay="indefinite"/>
                  </p:stCondLst>
                  <p:endCondLst>
                    <p:cond evt="onStopAudio" delay="0">
                      <p:tgtEl>
                        <p:sldTgt/>
                      </p:tgtEl>
                    </p:cond>
                  </p:endCondLst>
                </p:cTn>
                <p:tgtEl>
                  <p:spTgt spid="14"/>
                </p:tgtEl>
              </p:cMediaNode>
            </p:audio>
            <p:audio>
              <p:cMediaNode vol="80000">
                <p:cTn id="52" fill="hold" display="0">
                  <p:stCondLst>
                    <p:cond delay="indefinite"/>
                  </p:stCondLst>
                  <p:endCondLst>
                    <p:cond evt="onStopAudio" delay="0">
                      <p:tgtEl>
                        <p:sldTgt/>
                      </p:tgtEl>
                    </p:cond>
                  </p:endCondLst>
                </p:cTn>
                <p:tgtEl>
                  <p:spTgt spid="1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7179"/>
                  </a:solidFill>
                  <a:latin typeface="Chalkboard SE" panose="03050602040202020205" pitchFamily="66" charset="77"/>
                </a:rPr>
                <a:t>List 13</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walk</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two</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or</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 before</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eat</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again</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play</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who</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been</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may</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7179"/>
                  </a:solidFill>
                  <a:latin typeface="Chalkboard SE" panose="03050602040202020205" pitchFamily="66" charset="77"/>
                </a:rPr>
                <a:t>List 13</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7931595" y="1032607"/>
              <a:ext cx="2095727" cy="1015663"/>
            </a:xfrm>
            <a:prstGeom prst="rect">
              <a:avLst/>
            </a:prstGeom>
            <a:noFill/>
          </p:spPr>
          <p:txBody>
            <a:bodyPr wrap="square" rtlCol="0">
              <a:spAutoFit/>
            </a:bodyPr>
            <a:lstStyle/>
            <a:p>
              <a:pPr algn="ctr"/>
              <a:r>
                <a:rPr lang="en-US" sz="6000" dirty="0">
                  <a:latin typeface="Comic Sans MS" panose="030F0902030302020204" pitchFamily="66" charset="0"/>
                </a:rPr>
                <a:t>two</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7179"/>
                  </a:solidFill>
                  <a:latin typeface="Chalkboard SE" panose="03050602040202020205" pitchFamily="66" charset="77"/>
                </a:rPr>
                <a:t>List 13</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109775" y="1051143"/>
              <a:ext cx="2410011" cy="1015663"/>
            </a:xfrm>
            <a:prstGeom prst="rect">
              <a:avLst/>
            </a:prstGeom>
            <a:noFill/>
          </p:spPr>
          <p:txBody>
            <a:bodyPr wrap="square" rtlCol="0">
              <a:spAutoFit/>
            </a:bodyPr>
            <a:lstStyle/>
            <a:p>
              <a:pPr algn="ctr"/>
              <a:r>
                <a:rPr lang="en-US" sz="6000" dirty="0">
                  <a:latin typeface="Comic Sans MS" panose="030F0902030302020204" pitchFamily="66" charset="0"/>
                </a:rPr>
                <a:t>who</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7179"/>
                  </a:solidFill>
                  <a:latin typeface="Chalkboard SE" panose="03050602040202020205" pitchFamily="66" charset="77"/>
                </a:rPr>
                <a:t>List 13</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008245" y="1037357"/>
              <a:ext cx="2217690" cy="1015663"/>
            </a:xfrm>
            <a:prstGeom prst="rect">
              <a:avLst/>
            </a:prstGeom>
            <a:noFill/>
          </p:spPr>
          <p:txBody>
            <a:bodyPr wrap="square" rtlCol="0">
              <a:spAutoFit/>
            </a:bodyPr>
            <a:lstStyle/>
            <a:p>
              <a:pPr algn="ctr"/>
              <a:r>
                <a:rPr lang="en-US" sz="6000" dirty="0">
                  <a:latin typeface="Comic Sans MS" panose="030F0902030302020204" pitchFamily="66" charset="0"/>
                </a:rPr>
                <a:t>been</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7179"/>
                  </a:solidFill>
                  <a:latin typeface="Chalkboard SE" panose="03050602040202020205" pitchFamily="66" charset="77"/>
                </a:rPr>
                <a:t>List 13</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7717419" y="962179"/>
              <a:ext cx="2541755" cy="1015663"/>
            </a:xfrm>
            <a:prstGeom prst="rect">
              <a:avLst/>
            </a:prstGeom>
            <a:noFill/>
          </p:spPr>
          <p:txBody>
            <a:bodyPr wrap="square" rtlCol="0">
              <a:spAutoFit/>
            </a:bodyPr>
            <a:lstStyle/>
            <a:p>
              <a:pPr algn="ctr"/>
              <a:r>
                <a:rPr lang="en-US" sz="6000" dirty="0">
                  <a:latin typeface="Comic Sans MS" panose="030F0902030302020204" pitchFamily="66" charset="0"/>
                </a:rPr>
                <a:t>play</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7179"/>
                  </a:solidFill>
                  <a:latin typeface="Chalkboard SE" panose="03050602040202020205" pitchFamily="66" charset="77"/>
                </a:rPr>
                <a:t>List 13</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403688" y="962179"/>
              <a:ext cx="3151544" cy="1015663"/>
            </a:xfrm>
            <a:prstGeom prst="rect">
              <a:avLst/>
            </a:prstGeom>
            <a:noFill/>
          </p:spPr>
          <p:txBody>
            <a:bodyPr wrap="square" rtlCol="0">
              <a:spAutoFit/>
            </a:bodyPr>
            <a:lstStyle/>
            <a:p>
              <a:pPr algn="ctr"/>
              <a:r>
                <a:rPr lang="en-US" sz="6000" dirty="0">
                  <a:latin typeface="Comic Sans MS" panose="030F0902030302020204" pitchFamily="66" charset="0"/>
                </a:rPr>
                <a:t>may</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7179"/>
                  </a:solidFill>
                  <a:latin typeface="Chalkboard SE" panose="03050602040202020205" pitchFamily="66" charset="77"/>
                </a:rPr>
                <a:t>List 13</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7921916" y="1014145"/>
              <a:ext cx="2431858" cy="1015663"/>
            </a:xfrm>
            <a:prstGeom prst="rect">
              <a:avLst/>
            </a:prstGeom>
            <a:noFill/>
          </p:spPr>
          <p:txBody>
            <a:bodyPr wrap="square" rtlCol="0">
              <a:spAutoFit/>
            </a:bodyPr>
            <a:lstStyle/>
            <a:p>
              <a:pPr algn="ctr"/>
              <a:r>
                <a:rPr lang="en-US" sz="6000" dirty="0">
                  <a:latin typeface="Comic Sans MS" panose="030F0902030302020204" pitchFamily="66" charset="0"/>
                </a:rPr>
                <a:t>again</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7179"/>
                  </a:solidFill>
                  <a:latin typeface="Chalkboard SE" panose="03050602040202020205" pitchFamily="66" charset="77"/>
                </a:rPr>
                <a:t>List 13</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7584338" y="1029582"/>
              <a:ext cx="2655805" cy="1015663"/>
            </a:xfrm>
            <a:prstGeom prst="rect">
              <a:avLst/>
            </a:prstGeom>
            <a:noFill/>
          </p:spPr>
          <p:txBody>
            <a:bodyPr wrap="square" rtlCol="0">
              <a:spAutoFit/>
            </a:bodyPr>
            <a:lstStyle/>
            <a:p>
              <a:pPr algn="ctr"/>
              <a:r>
                <a:rPr lang="en-US" sz="6000" dirty="0">
                  <a:latin typeface="Comic Sans MS" panose="030F0902030302020204" pitchFamily="66" charset="0"/>
                </a:rPr>
                <a:t>eat</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7179"/>
                  </a:solidFill>
                  <a:latin typeface="Chalkboard SE" panose="03050602040202020205" pitchFamily="66" charset="77"/>
                </a:rPr>
                <a:t>List 13</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7612184" y="1058342"/>
              <a:ext cx="3036979" cy="1015663"/>
            </a:xfrm>
            <a:prstGeom prst="rect">
              <a:avLst/>
            </a:prstGeom>
            <a:noFill/>
          </p:spPr>
          <p:txBody>
            <a:bodyPr wrap="square" rtlCol="0">
              <a:spAutoFit/>
            </a:bodyPr>
            <a:lstStyle/>
            <a:p>
              <a:pPr algn="ctr"/>
              <a:r>
                <a:rPr lang="en-US" sz="6000" dirty="0">
                  <a:latin typeface="Comic Sans MS" panose="030F0902030302020204" pitchFamily="66" charset="0"/>
                </a:rPr>
                <a:t>before</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7179"/>
                  </a:solidFill>
                  <a:latin typeface="Chalkboard SE" panose="03050602040202020205" pitchFamily="66" charset="77"/>
                </a:rPr>
                <a:t>List 13</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7951747" y="1034140"/>
              <a:ext cx="2055424" cy="1015663"/>
            </a:xfrm>
            <a:prstGeom prst="rect">
              <a:avLst/>
            </a:prstGeom>
            <a:noFill/>
          </p:spPr>
          <p:txBody>
            <a:bodyPr wrap="square" rtlCol="0">
              <a:spAutoFit/>
            </a:bodyPr>
            <a:lstStyle/>
            <a:p>
              <a:pPr algn="ctr"/>
              <a:r>
                <a:rPr lang="en-US" sz="6000" dirty="0">
                  <a:latin typeface="Comic Sans MS" panose="030F0902030302020204" pitchFamily="66" charset="0"/>
                </a:rPr>
                <a:t>or</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7179"/>
                  </a:solidFill>
                  <a:latin typeface="Chalkboard SE" panose="03050602040202020205" pitchFamily="66" charset="77"/>
                </a:rPr>
                <a:t>List 13</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976874" cy="1015663"/>
            </a:xfrm>
            <a:prstGeom prst="rect">
              <a:avLst/>
            </a:prstGeom>
            <a:noFill/>
          </p:spPr>
          <p:txBody>
            <a:bodyPr wrap="square" rtlCol="0">
              <a:spAutoFit/>
            </a:bodyPr>
            <a:lstStyle/>
            <a:p>
              <a:pPr algn="ctr"/>
              <a:r>
                <a:rPr lang="en-US" sz="6000" dirty="0">
                  <a:latin typeface="Comic Sans MS" panose="030F0902030302020204" pitchFamily="66" charset="0"/>
                </a:rPr>
                <a:t>walk</a:t>
              </a:r>
            </a:p>
          </p:txBody>
        </p:sp>
      </p:grpSp>
      <p:sp>
        <p:nvSpPr>
          <p:cNvPr id="191" name="Lightning Bolt 190">
            <a:extLst>
              <a:ext uri="{FF2B5EF4-FFF2-40B4-BE49-F238E27FC236}">
                <a16:creationId xmlns:a16="http://schemas.microsoft.com/office/drawing/2014/main" id="{66487226-1B55-DF4D-AEBF-8FA5B92970A3}"/>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Lightning Bolt 191">
            <a:extLst>
              <a:ext uri="{FF2B5EF4-FFF2-40B4-BE49-F238E27FC236}">
                <a16:creationId xmlns:a16="http://schemas.microsoft.com/office/drawing/2014/main" id="{C21DEC76-7EF7-D249-90C2-0A7F1A449ECD}"/>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Lightning Bolt 192">
            <a:extLst>
              <a:ext uri="{FF2B5EF4-FFF2-40B4-BE49-F238E27FC236}">
                <a16:creationId xmlns:a16="http://schemas.microsoft.com/office/drawing/2014/main" id="{F636CB8F-E677-C645-8742-560AACE59356}"/>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Lightning Bolt 193">
            <a:extLst>
              <a:ext uri="{FF2B5EF4-FFF2-40B4-BE49-F238E27FC236}">
                <a16:creationId xmlns:a16="http://schemas.microsoft.com/office/drawing/2014/main" id="{7D5D0059-51DC-A74B-B7EE-9B4D788C9B8D}"/>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C8A4870C-C9A5-C541-A46D-55A0F4C24EE0}"/>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96C4E369-6778-F244-9206-91A2FA91485B}"/>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02E871B3-797C-8F4F-BFA6-0E5201365767}"/>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28CF431E-0634-9E45-8C40-0762C6AA9DE6}"/>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56D02229-9B06-654E-804F-AFFCD632942E}"/>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0" name="Lightning Bolt 199">
            <a:extLst>
              <a:ext uri="{FF2B5EF4-FFF2-40B4-BE49-F238E27FC236}">
                <a16:creationId xmlns:a16="http://schemas.microsoft.com/office/drawing/2014/main" id="{7681FC7A-9B0D-9A49-BB5A-995523C007AD}"/>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walk">
            <a:hlinkClick r:id="" action="ppaction://media"/>
            <a:extLst>
              <a:ext uri="{FF2B5EF4-FFF2-40B4-BE49-F238E27FC236}">
                <a16:creationId xmlns:a16="http://schemas.microsoft.com/office/drawing/2014/main" id="{90CD51EC-D359-1044-8881-2F7A885C1D4B}"/>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967480" y="4345211"/>
            <a:ext cx="812800" cy="812800"/>
          </a:xfrm>
          <a:prstGeom prst="rect">
            <a:avLst/>
          </a:prstGeom>
        </p:spPr>
      </p:pic>
      <p:pic>
        <p:nvPicPr>
          <p:cNvPr id="7" name="two">
            <a:hlinkClick r:id="" action="ppaction://media"/>
            <a:extLst>
              <a:ext uri="{FF2B5EF4-FFF2-40B4-BE49-F238E27FC236}">
                <a16:creationId xmlns:a16="http://schemas.microsoft.com/office/drawing/2014/main" id="{7D0B1E09-AC66-DB43-9EFC-04CCF3ED7D08}"/>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195452" y="1165925"/>
            <a:ext cx="812800" cy="812800"/>
          </a:xfrm>
          <a:prstGeom prst="rect">
            <a:avLst/>
          </a:prstGeom>
        </p:spPr>
      </p:pic>
      <p:pic>
        <p:nvPicPr>
          <p:cNvPr id="8" name="or">
            <a:hlinkClick r:id="" action="ppaction://media"/>
            <a:extLst>
              <a:ext uri="{FF2B5EF4-FFF2-40B4-BE49-F238E27FC236}">
                <a16:creationId xmlns:a16="http://schemas.microsoft.com/office/drawing/2014/main" id="{2E624640-922E-974D-AAA6-AD8C26580E3D}"/>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334511" y="4407579"/>
            <a:ext cx="812800" cy="812800"/>
          </a:xfrm>
          <a:prstGeom prst="rect">
            <a:avLst/>
          </a:prstGeom>
        </p:spPr>
      </p:pic>
      <p:pic>
        <p:nvPicPr>
          <p:cNvPr id="9" name="before">
            <a:hlinkClick r:id="" action="ppaction://media"/>
            <a:extLst>
              <a:ext uri="{FF2B5EF4-FFF2-40B4-BE49-F238E27FC236}">
                <a16:creationId xmlns:a16="http://schemas.microsoft.com/office/drawing/2014/main" id="{4A00227E-D55E-C84A-AAD0-B4EE04850B2D}"/>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907782" y="-1378984"/>
            <a:ext cx="812800" cy="812800"/>
          </a:xfrm>
          <a:prstGeom prst="rect">
            <a:avLst/>
          </a:prstGeom>
        </p:spPr>
      </p:pic>
      <p:pic>
        <p:nvPicPr>
          <p:cNvPr id="10" name="eat">
            <a:hlinkClick r:id="" action="ppaction://media"/>
            <a:extLst>
              <a:ext uri="{FF2B5EF4-FFF2-40B4-BE49-F238E27FC236}">
                <a16:creationId xmlns:a16="http://schemas.microsoft.com/office/drawing/2014/main" id="{95E3AD5B-87AA-2F4B-857B-D53458D9C88E}"/>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568209" y="1770320"/>
            <a:ext cx="812800" cy="812800"/>
          </a:xfrm>
          <a:prstGeom prst="rect">
            <a:avLst/>
          </a:prstGeom>
        </p:spPr>
      </p:pic>
      <p:pic>
        <p:nvPicPr>
          <p:cNvPr id="11" name="again">
            <a:hlinkClick r:id="" action="ppaction://media"/>
            <a:extLst>
              <a:ext uri="{FF2B5EF4-FFF2-40B4-BE49-F238E27FC236}">
                <a16:creationId xmlns:a16="http://schemas.microsoft.com/office/drawing/2014/main" id="{0D068E8C-86A8-6645-B435-378364713FB1}"/>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764822" y="4580134"/>
            <a:ext cx="812800" cy="812800"/>
          </a:xfrm>
          <a:prstGeom prst="rect">
            <a:avLst/>
          </a:prstGeom>
        </p:spPr>
      </p:pic>
      <p:pic>
        <p:nvPicPr>
          <p:cNvPr id="12" name="play">
            <a:hlinkClick r:id="" action="ppaction://media"/>
            <a:extLst>
              <a:ext uri="{FF2B5EF4-FFF2-40B4-BE49-F238E27FC236}">
                <a16:creationId xmlns:a16="http://schemas.microsoft.com/office/drawing/2014/main" id="{03C5D93A-71E2-0544-AFFD-4B93F0241743}"/>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834536" y="7697767"/>
            <a:ext cx="812800" cy="812800"/>
          </a:xfrm>
          <a:prstGeom prst="rect">
            <a:avLst/>
          </a:prstGeom>
        </p:spPr>
      </p:pic>
      <p:pic>
        <p:nvPicPr>
          <p:cNvPr id="13" name="who">
            <a:hlinkClick r:id="" action="ppaction://media"/>
            <a:extLst>
              <a:ext uri="{FF2B5EF4-FFF2-40B4-BE49-F238E27FC236}">
                <a16:creationId xmlns:a16="http://schemas.microsoft.com/office/drawing/2014/main" id="{9E3EFE9F-67E8-BD46-BB80-A3E62D5B4188}"/>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269825" y="-1366267"/>
            <a:ext cx="812800" cy="812800"/>
          </a:xfrm>
          <a:prstGeom prst="rect">
            <a:avLst/>
          </a:prstGeom>
        </p:spPr>
      </p:pic>
      <p:pic>
        <p:nvPicPr>
          <p:cNvPr id="14" name="been">
            <a:hlinkClick r:id="" action="ppaction://media"/>
            <a:extLst>
              <a:ext uri="{FF2B5EF4-FFF2-40B4-BE49-F238E27FC236}">
                <a16:creationId xmlns:a16="http://schemas.microsoft.com/office/drawing/2014/main" id="{7C6E1C2A-F9D4-C947-A871-8948F335652A}"/>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594845" y="1635831"/>
            <a:ext cx="812800" cy="812800"/>
          </a:xfrm>
          <a:prstGeom prst="rect">
            <a:avLst/>
          </a:prstGeom>
        </p:spPr>
      </p:pic>
      <p:pic>
        <p:nvPicPr>
          <p:cNvPr id="16" name="may">
            <a:hlinkClick r:id="" action="ppaction://media"/>
            <a:extLst>
              <a:ext uri="{FF2B5EF4-FFF2-40B4-BE49-F238E27FC236}">
                <a16:creationId xmlns:a16="http://schemas.microsoft.com/office/drawing/2014/main" id="{4E4D93FD-8CFC-A04A-9C7F-E67EE69EEBAA}"/>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653337" y="4798817"/>
            <a:ext cx="812800" cy="812800"/>
          </a:xfrm>
          <a:prstGeom prst="rect">
            <a:avLst/>
          </a:prstGeom>
        </p:spPr>
      </p:pic>
    </p:spTree>
    <p:extLst>
      <p:ext uri="{BB962C8B-B14F-4D97-AF65-F5344CB8AC3E}">
        <p14:creationId xmlns:p14="http://schemas.microsoft.com/office/powerpoint/2010/main" val="859182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3"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26" fill="hold"/>
                                        <p:tgtEl>
                                          <p:spTgt spid="7"/>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580"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82" fill="hold"/>
                                        <p:tgtEl>
                                          <p:spTgt spid="9"/>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998" fill="hold"/>
                                        <p:tgtEl>
                                          <p:spTgt spid="10"/>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835" fill="hold"/>
                                        <p:tgtEl>
                                          <p:spTgt spid="11"/>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650" fill="hold"/>
                                        <p:tgtEl>
                                          <p:spTgt spid="12"/>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603" fill="hold"/>
                                        <p:tgtEl>
                                          <p:spTgt spid="13"/>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580" fill="hold"/>
                                        <p:tgtEl>
                                          <p:spTgt spid="14"/>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65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7"/>
                </p:tgtEl>
              </p:cMediaNode>
            </p:audio>
            <p:audio>
              <p:cMediaNode vol="80000">
                <p:cTn id="45" fill="hold" display="0">
                  <p:stCondLst>
                    <p:cond delay="indefinite"/>
                  </p:stCondLst>
                  <p:endCondLst>
                    <p:cond evt="onStopAudio" delay="0">
                      <p:tgtEl>
                        <p:sldTgt/>
                      </p:tgtEl>
                    </p:cond>
                  </p:endCondLst>
                </p:cTn>
                <p:tgtEl>
                  <p:spTgt spid="8"/>
                </p:tgtEl>
              </p:cMediaNode>
            </p:audio>
            <p:audio>
              <p:cMediaNode vol="80000">
                <p:cTn id="46" fill="hold" display="0">
                  <p:stCondLst>
                    <p:cond delay="indefinite"/>
                  </p:stCondLst>
                  <p:endCondLst>
                    <p:cond evt="onStopAudio" delay="0">
                      <p:tgtEl>
                        <p:sldTgt/>
                      </p:tgtEl>
                    </p:cond>
                  </p:endCondLst>
                </p:cTn>
                <p:tgtEl>
                  <p:spTgt spid="9"/>
                </p:tgtEl>
              </p:cMediaNode>
            </p:audio>
            <p:audio>
              <p:cMediaNode vol="80000">
                <p:cTn id="47" fill="hold" display="0">
                  <p:stCondLst>
                    <p:cond delay="indefinite"/>
                  </p:stCondLst>
                  <p:endCondLst>
                    <p:cond evt="onStopAudio" delay="0">
                      <p:tgtEl>
                        <p:sldTgt/>
                      </p:tgtEl>
                    </p:cond>
                  </p:endCondLst>
                </p:cTn>
                <p:tgtEl>
                  <p:spTgt spid="10"/>
                </p:tgtEl>
              </p:cMediaNode>
            </p:audio>
            <p:audio>
              <p:cMediaNode vol="80000">
                <p:cTn id="48" fill="hold" display="0">
                  <p:stCondLst>
                    <p:cond delay="indefinite"/>
                  </p:stCondLst>
                  <p:endCondLst>
                    <p:cond evt="onStopAudio" delay="0">
                      <p:tgtEl>
                        <p:sldTgt/>
                      </p:tgtEl>
                    </p:cond>
                  </p:endCondLst>
                </p:cTn>
                <p:tgtEl>
                  <p:spTgt spid="11"/>
                </p:tgtEl>
              </p:cMediaNode>
            </p:audio>
            <p:audio>
              <p:cMediaNode vol="80000">
                <p:cTn id="49" fill="hold" display="0">
                  <p:stCondLst>
                    <p:cond delay="indefinite"/>
                  </p:stCondLst>
                  <p:endCondLst>
                    <p:cond evt="onStopAudio" delay="0">
                      <p:tgtEl>
                        <p:sldTgt/>
                      </p:tgtEl>
                    </p:cond>
                  </p:endCondLst>
                </p:cTn>
                <p:tgtEl>
                  <p:spTgt spid="12"/>
                </p:tgtEl>
              </p:cMediaNode>
            </p:audio>
            <p:audio>
              <p:cMediaNode vol="80000">
                <p:cTn id="50" fill="hold" display="0">
                  <p:stCondLst>
                    <p:cond delay="indefinite"/>
                  </p:stCondLst>
                  <p:endCondLst>
                    <p:cond evt="onStopAudio" delay="0">
                      <p:tgtEl>
                        <p:sldTgt/>
                      </p:tgtEl>
                    </p:cond>
                  </p:endCondLst>
                </p:cTn>
                <p:tgtEl>
                  <p:spTgt spid="13"/>
                </p:tgtEl>
              </p:cMediaNode>
            </p:audio>
            <p:audio>
              <p:cMediaNode vol="80000">
                <p:cTn id="51" fill="hold" display="0">
                  <p:stCondLst>
                    <p:cond delay="indefinite"/>
                  </p:stCondLst>
                  <p:endCondLst>
                    <p:cond evt="onStopAudio" delay="0">
                      <p:tgtEl>
                        <p:sldTgt/>
                      </p:tgtEl>
                    </p:cond>
                  </p:endCondLst>
                </p:cTn>
                <p:tgtEl>
                  <p:spTgt spid="14"/>
                </p:tgtEl>
              </p:cMediaNode>
            </p:audio>
            <p:audio>
              <p:cMediaNode vol="80000">
                <p:cTn id="52" fill="hold" display="0">
                  <p:stCondLst>
                    <p:cond delay="indefinite"/>
                  </p:stCondLst>
                  <p:endCondLst>
                    <p:cond evt="onStopAudio" delay="0">
                      <p:tgtEl>
                        <p:sldTgt/>
                      </p:tgtEl>
                    </p:cond>
                  </p:endCondLst>
                </p:cTn>
                <p:tgtEl>
                  <p:spTgt spid="1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D9100"/>
                  </a:solidFill>
                  <a:latin typeface="Chalkboard SE" panose="03050602040202020205" pitchFamily="66" charset="77"/>
                </a:rPr>
                <a:t>List 14</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stop</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off</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three</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 seven</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eight</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cold</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goes</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six</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nine</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ten</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D9100"/>
                  </a:solidFill>
                  <a:latin typeface="Chalkboard SE" panose="03050602040202020205" pitchFamily="66" charset="77"/>
                </a:rPr>
                <a:t>List 14</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7931595" y="1032607"/>
              <a:ext cx="2095727" cy="1015663"/>
            </a:xfrm>
            <a:prstGeom prst="rect">
              <a:avLst/>
            </a:prstGeom>
            <a:noFill/>
          </p:spPr>
          <p:txBody>
            <a:bodyPr wrap="square" rtlCol="0">
              <a:spAutoFit/>
            </a:bodyPr>
            <a:lstStyle/>
            <a:p>
              <a:pPr algn="ctr"/>
              <a:r>
                <a:rPr lang="en-US" sz="6000" dirty="0">
                  <a:latin typeface="Comic Sans MS" panose="030F0902030302020204" pitchFamily="66" charset="0"/>
                </a:rPr>
                <a:t>off</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D9100"/>
                  </a:solidFill>
                  <a:latin typeface="Chalkboard SE" panose="03050602040202020205" pitchFamily="66" charset="77"/>
                </a:rPr>
                <a:t>List 14</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158849" y="1064107"/>
              <a:ext cx="1641221" cy="1015663"/>
            </a:xfrm>
            <a:prstGeom prst="rect">
              <a:avLst/>
            </a:prstGeom>
            <a:noFill/>
          </p:spPr>
          <p:txBody>
            <a:bodyPr wrap="square" rtlCol="0">
              <a:spAutoFit/>
            </a:bodyPr>
            <a:lstStyle/>
            <a:p>
              <a:pPr algn="ctr"/>
              <a:r>
                <a:rPr lang="en-US" sz="6000" dirty="0">
                  <a:latin typeface="Comic Sans MS" panose="030F0902030302020204" pitchFamily="66" charset="0"/>
                </a:rPr>
                <a:t>six</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D9100"/>
                  </a:solidFill>
                  <a:latin typeface="Chalkboard SE" panose="03050602040202020205" pitchFamily="66" charset="77"/>
                </a:rPr>
                <a:t>List 14</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008245" y="1037357"/>
              <a:ext cx="2217690" cy="1015663"/>
            </a:xfrm>
            <a:prstGeom prst="rect">
              <a:avLst/>
            </a:prstGeom>
            <a:noFill/>
          </p:spPr>
          <p:txBody>
            <a:bodyPr wrap="square" rtlCol="0">
              <a:spAutoFit/>
            </a:bodyPr>
            <a:lstStyle/>
            <a:p>
              <a:pPr algn="ctr"/>
              <a:r>
                <a:rPr lang="en-US" sz="6000" dirty="0">
                  <a:latin typeface="Comic Sans MS" panose="030F0902030302020204" pitchFamily="66" charset="0"/>
                </a:rPr>
                <a:t>nine</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D9100"/>
                  </a:solidFill>
                  <a:latin typeface="Chalkboard SE" panose="03050602040202020205" pitchFamily="66" charset="77"/>
                </a:rPr>
                <a:t>List 14</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7717419" y="962179"/>
              <a:ext cx="2541755" cy="1015663"/>
            </a:xfrm>
            <a:prstGeom prst="rect">
              <a:avLst/>
            </a:prstGeom>
            <a:noFill/>
          </p:spPr>
          <p:txBody>
            <a:bodyPr wrap="square" rtlCol="0">
              <a:spAutoFit/>
            </a:bodyPr>
            <a:lstStyle/>
            <a:p>
              <a:pPr algn="ctr"/>
              <a:r>
                <a:rPr lang="en-US" sz="6000" dirty="0">
                  <a:latin typeface="Comic Sans MS" panose="030F0902030302020204" pitchFamily="66" charset="0"/>
                </a:rPr>
                <a:t>goes</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D9100"/>
                  </a:solidFill>
                  <a:latin typeface="Chalkboard SE" panose="03050602040202020205" pitchFamily="66" charset="77"/>
                </a:rPr>
                <a:t>List 14</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403688" y="962179"/>
              <a:ext cx="3151544" cy="1015663"/>
            </a:xfrm>
            <a:prstGeom prst="rect">
              <a:avLst/>
            </a:prstGeom>
            <a:noFill/>
          </p:spPr>
          <p:txBody>
            <a:bodyPr wrap="square" rtlCol="0">
              <a:spAutoFit/>
            </a:bodyPr>
            <a:lstStyle/>
            <a:p>
              <a:pPr algn="ctr"/>
              <a:r>
                <a:rPr lang="en-US" sz="6000" dirty="0">
                  <a:latin typeface="Comic Sans MS" panose="030F0902030302020204" pitchFamily="66" charset="0"/>
                </a:rPr>
                <a:t>ten</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D9100"/>
                  </a:solidFill>
                  <a:latin typeface="Chalkboard SE" panose="03050602040202020205" pitchFamily="66" charset="77"/>
                </a:rPr>
                <a:t>List 14</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8068114" y="1014145"/>
              <a:ext cx="1775451" cy="1015663"/>
            </a:xfrm>
            <a:prstGeom prst="rect">
              <a:avLst/>
            </a:prstGeom>
            <a:noFill/>
          </p:spPr>
          <p:txBody>
            <a:bodyPr wrap="square" rtlCol="0">
              <a:spAutoFit/>
            </a:bodyPr>
            <a:lstStyle/>
            <a:p>
              <a:pPr algn="ctr"/>
              <a:r>
                <a:rPr lang="en-US" sz="6000" dirty="0">
                  <a:latin typeface="Comic Sans MS" panose="030F0902030302020204" pitchFamily="66" charset="0"/>
                </a:rPr>
                <a:t>cold</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D9100"/>
                  </a:solidFill>
                  <a:latin typeface="Chalkboard SE" panose="03050602040202020205" pitchFamily="66" charset="77"/>
                </a:rPr>
                <a:t>List 14</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7584338" y="1029582"/>
              <a:ext cx="2655805" cy="1015663"/>
            </a:xfrm>
            <a:prstGeom prst="rect">
              <a:avLst/>
            </a:prstGeom>
            <a:noFill/>
          </p:spPr>
          <p:txBody>
            <a:bodyPr wrap="square" rtlCol="0">
              <a:spAutoFit/>
            </a:bodyPr>
            <a:lstStyle/>
            <a:p>
              <a:pPr algn="ctr"/>
              <a:r>
                <a:rPr lang="en-US" sz="6000" dirty="0">
                  <a:latin typeface="Comic Sans MS" panose="030F0902030302020204" pitchFamily="66" charset="0"/>
                </a:rPr>
                <a:t>eight</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D9100"/>
                  </a:solidFill>
                  <a:latin typeface="Chalkboard SE" panose="03050602040202020205" pitchFamily="66" charset="77"/>
                </a:rPr>
                <a:t>List 14</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7733203" y="1034603"/>
              <a:ext cx="2675285" cy="1015663"/>
            </a:xfrm>
            <a:prstGeom prst="rect">
              <a:avLst/>
            </a:prstGeom>
            <a:noFill/>
          </p:spPr>
          <p:txBody>
            <a:bodyPr wrap="square" rtlCol="0">
              <a:spAutoFit/>
            </a:bodyPr>
            <a:lstStyle/>
            <a:p>
              <a:pPr algn="ctr"/>
              <a:r>
                <a:rPr lang="en-US" sz="6000" dirty="0">
                  <a:latin typeface="Comic Sans MS" panose="030F0902030302020204" pitchFamily="66" charset="0"/>
                </a:rPr>
                <a:t>seven</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D9100"/>
                  </a:solidFill>
                  <a:latin typeface="Chalkboard SE" panose="03050602040202020205" pitchFamily="66" charset="77"/>
                </a:rPr>
                <a:t>List 14</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7782081" y="1002634"/>
              <a:ext cx="2207954" cy="1015663"/>
            </a:xfrm>
            <a:prstGeom prst="rect">
              <a:avLst/>
            </a:prstGeom>
            <a:noFill/>
          </p:spPr>
          <p:txBody>
            <a:bodyPr wrap="square" rtlCol="0">
              <a:spAutoFit/>
            </a:bodyPr>
            <a:lstStyle/>
            <a:p>
              <a:pPr algn="ctr"/>
              <a:r>
                <a:rPr lang="en-US" sz="6000" dirty="0">
                  <a:latin typeface="Comic Sans MS" panose="030F0902030302020204" pitchFamily="66" charset="0"/>
                </a:rPr>
                <a:t>three</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D9100"/>
                  </a:solidFill>
                  <a:latin typeface="Chalkboard SE" panose="03050602040202020205" pitchFamily="66" charset="77"/>
                </a:rPr>
                <a:t>List 14</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976874" cy="1015663"/>
            </a:xfrm>
            <a:prstGeom prst="rect">
              <a:avLst/>
            </a:prstGeom>
            <a:noFill/>
          </p:spPr>
          <p:txBody>
            <a:bodyPr wrap="square" rtlCol="0">
              <a:spAutoFit/>
            </a:bodyPr>
            <a:lstStyle/>
            <a:p>
              <a:pPr algn="ctr"/>
              <a:r>
                <a:rPr lang="en-US" sz="6000" dirty="0">
                  <a:latin typeface="Comic Sans MS" panose="030F0902030302020204" pitchFamily="66" charset="0"/>
                </a:rPr>
                <a:t>stop</a:t>
              </a:r>
            </a:p>
          </p:txBody>
        </p:sp>
      </p:grpSp>
      <p:sp>
        <p:nvSpPr>
          <p:cNvPr id="191" name="Lightning Bolt 190">
            <a:extLst>
              <a:ext uri="{FF2B5EF4-FFF2-40B4-BE49-F238E27FC236}">
                <a16:creationId xmlns:a16="http://schemas.microsoft.com/office/drawing/2014/main" id="{ED2E3D68-4816-3C44-B326-19C2E87FAE3B}"/>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Lightning Bolt 191">
            <a:extLst>
              <a:ext uri="{FF2B5EF4-FFF2-40B4-BE49-F238E27FC236}">
                <a16:creationId xmlns:a16="http://schemas.microsoft.com/office/drawing/2014/main" id="{2A06A511-984F-1D42-B8B5-89171B43A922}"/>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Lightning Bolt 192">
            <a:extLst>
              <a:ext uri="{FF2B5EF4-FFF2-40B4-BE49-F238E27FC236}">
                <a16:creationId xmlns:a16="http://schemas.microsoft.com/office/drawing/2014/main" id="{8065AB2A-D037-0542-9D45-5FD20D8B746E}"/>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Lightning Bolt 193">
            <a:extLst>
              <a:ext uri="{FF2B5EF4-FFF2-40B4-BE49-F238E27FC236}">
                <a16:creationId xmlns:a16="http://schemas.microsoft.com/office/drawing/2014/main" id="{0B32A30D-0D92-8641-A616-CE94EDCA7156}"/>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1FF5798C-83C9-3F4B-838C-2C3AF216AA11}"/>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6A721993-605F-484F-B250-995376323954}"/>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ED9F0840-0F79-194C-B7CE-9E798D6F8D1A}"/>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3E87B5BE-DBB1-4349-A28A-F944C3E0E933}"/>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2A1439D5-5C31-B449-A5AA-0EFE3C963A74}"/>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0" name="Lightning Bolt 199">
            <a:extLst>
              <a:ext uri="{FF2B5EF4-FFF2-40B4-BE49-F238E27FC236}">
                <a16:creationId xmlns:a16="http://schemas.microsoft.com/office/drawing/2014/main" id="{EA46D232-4A80-4A45-908D-487852170A00}"/>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stop">
            <a:hlinkClick r:id="" action="ppaction://media"/>
            <a:extLst>
              <a:ext uri="{FF2B5EF4-FFF2-40B4-BE49-F238E27FC236}">
                <a16:creationId xmlns:a16="http://schemas.microsoft.com/office/drawing/2014/main" id="{F8B82234-F6C0-C243-9033-90143580B393}"/>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827379" y="4377715"/>
            <a:ext cx="812800" cy="812800"/>
          </a:xfrm>
          <a:prstGeom prst="rect">
            <a:avLst/>
          </a:prstGeom>
        </p:spPr>
      </p:pic>
      <p:pic>
        <p:nvPicPr>
          <p:cNvPr id="7" name="off">
            <a:hlinkClick r:id="" action="ppaction://media"/>
            <a:extLst>
              <a:ext uri="{FF2B5EF4-FFF2-40B4-BE49-F238E27FC236}">
                <a16:creationId xmlns:a16="http://schemas.microsoft.com/office/drawing/2014/main" id="{FF1DF779-9014-A545-BC9A-052F319C7BE5}"/>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261828" y="1128788"/>
            <a:ext cx="812800" cy="812800"/>
          </a:xfrm>
          <a:prstGeom prst="rect">
            <a:avLst/>
          </a:prstGeom>
        </p:spPr>
      </p:pic>
      <p:pic>
        <p:nvPicPr>
          <p:cNvPr id="8" name="three">
            <a:hlinkClick r:id="" action="ppaction://media"/>
            <a:extLst>
              <a:ext uri="{FF2B5EF4-FFF2-40B4-BE49-F238E27FC236}">
                <a16:creationId xmlns:a16="http://schemas.microsoft.com/office/drawing/2014/main" id="{48353A08-3028-694C-98EF-72F38C4BCF73}"/>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273818" y="4431180"/>
            <a:ext cx="812800" cy="812800"/>
          </a:xfrm>
          <a:prstGeom prst="rect">
            <a:avLst/>
          </a:prstGeom>
        </p:spPr>
      </p:pic>
      <p:pic>
        <p:nvPicPr>
          <p:cNvPr id="9" name="seven">
            <a:hlinkClick r:id="" action="ppaction://media"/>
            <a:extLst>
              <a:ext uri="{FF2B5EF4-FFF2-40B4-BE49-F238E27FC236}">
                <a16:creationId xmlns:a16="http://schemas.microsoft.com/office/drawing/2014/main" id="{F0058870-D9B8-BF49-98AA-233E7C69F3A0}"/>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656079" y="-1386901"/>
            <a:ext cx="812800" cy="812800"/>
          </a:xfrm>
          <a:prstGeom prst="rect">
            <a:avLst/>
          </a:prstGeom>
        </p:spPr>
      </p:pic>
      <p:pic>
        <p:nvPicPr>
          <p:cNvPr id="10" name="eight">
            <a:hlinkClick r:id="" action="ppaction://media"/>
            <a:extLst>
              <a:ext uri="{FF2B5EF4-FFF2-40B4-BE49-F238E27FC236}">
                <a16:creationId xmlns:a16="http://schemas.microsoft.com/office/drawing/2014/main" id="{35E80EA6-939F-8F47-B5FD-5FC4FC34EA3D}"/>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540363" y="1635261"/>
            <a:ext cx="812800" cy="812800"/>
          </a:xfrm>
          <a:prstGeom prst="rect">
            <a:avLst/>
          </a:prstGeom>
        </p:spPr>
      </p:pic>
      <p:pic>
        <p:nvPicPr>
          <p:cNvPr id="11" name="cold">
            <a:hlinkClick r:id="" action="ppaction://media"/>
            <a:extLst>
              <a:ext uri="{FF2B5EF4-FFF2-40B4-BE49-F238E27FC236}">
                <a16:creationId xmlns:a16="http://schemas.microsoft.com/office/drawing/2014/main" id="{517F9D2B-1CC8-2F4E-BFDD-FC5A79899078}"/>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834536" y="4580134"/>
            <a:ext cx="812800" cy="812800"/>
          </a:xfrm>
          <a:prstGeom prst="rect">
            <a:avLst/>
          </a:prstGeom>
        </p:spPr>
      </p:pic>
      <p:pic>
        <p:nvPicPr>
          <p:cNvPr id="12" name="goes">
            <a:hlinkClick r:id="" action="ppaction://media"/>
            <a:extLst>
              <a:ext uri="{FF2B5EF4-FFF2-40B4-BE49-F238E27FC236}">
                <a16:creationId xmlns:a16="http://schemas.microsoft.com/office/drawing/2014/main" id="{C7DC06F7-93A6-C143-AD6C-0F53E1B86B6D}"/>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932172" y="7763884"/>
            <a:ext cx="812800" cy="812800"/>
          </a:xfrm>
          <a:prstGeom prst="rect">
            <a:avLst/>
          </a:prstGeom>
        </p:spPr>
      </p:pic>
      <p:pic>
        <p:nvPicPr>
          <p:cNvPr id="13" name="six">
            <a:hlinkClick r:id="" action="ppaction://media"/>
            <a:extLst>
              <a:ext uri="{FF2B5EF4-FFF2-40B4-BE49-F238E27FC236}">
                <a16:creationId xmlns:a16="http://schemas.microsoft.com/office/drawing/2014/main" id="{77E738D9-DD50-4844-89BF-C6558B057E35}"/>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247805" y="-1480981"/>
            <a:ext cx="812800" cy="812800"/>
          </a:xfrm>
          <a:prstGeom prst="rect">
            <a:avLst/>
          </a:prstGeom>
        </p:spPr>
      </p:pic>
      <p:pic>
        <p:nvPicPr>
          <p:cNvPr id="14" name="nine">
            <a:hlinkClick r:id="" action="ppaction://media"/>
            <a:extLst>
              <a:ext uri="{FF2B5EF4-FFF2-40B4-BE49-F238E27FC236}">
                <a16:creationId xmlns:a16="http://schemas.microsoft.com/office/drawing/2014/main" id="{8357FE90-096C-1842-9A95-97C0E692D673}"/>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412498" y="1662954"/>
            <a:ext cx="812800" cy="812800"/>
          </a:xfrm>
          <a:prstGeom prst="rect">
            <a:avLst/>
          </a:prstGeom>
        </p:spPr>
      </p:pic>
      <p:pic>
        <p:nvPicPr>
          <p:cNvPr id="15" name="ten">
            <a:hlinkClick r:id="" action="ppaction://media"/>
            <a:extLst>
              <a:ext uri="{FF2B5EF4-FFF2-40B4-BE49-F238E27FC236}">
                <a16:creationId xmlns:a16="http://schemas.microsoft.com/office/drawing/2014/main" id="{CF1D6A1F-085E-E946-8F49-AD6B75DCFD4A}"/>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412498" y="4806889"/>
            <a:ext cx="812800" cy="812800"/>
          </a:xfrm>
          <a:prstGeom prst="rect">
            <a:avLst/>
          </a:prstGeom>
        </p:spPr>
      </p:pic>
    </p:spTree>
    <p:extLst>
      <p:ext uri="{BB962C8B-B14F-4D97-AF65-F5344CB8AC3E}">
        <p14:creationId xmlns:p14="http://schemas.microsoft.com/office/powerpoint/2010/main" val="322267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5"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03" fill="hold"/>
                                        <p:tgtEl>
                                          <p:spTgt spid="7"/>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673"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719" fill="hold"/>
                                        <p:tgtEl>
                                          <p:spTgt spid="9"/>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696" fill="hold"/>
                                        <p:tgtEl>
                                          <p:spTgt spid="10"/>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673" fill="hold"/>
                                        <p:tgtEl>
                                          <p:spTgt spid="11"/>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626" fill="hold"/>
                                        <p:tgtEl>
                                          <p:spTgt spid="12"/>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905" fill="hold"/>
                                        <p:tgtEl>
                                          <p:spTgt spid="13"/>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580" fill="hold"/>
                                        <p:tgtEl>
                                          <p:spTgt spid="14"/>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603"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7"/>
                </p:tgtEl>
              </p:cMediaNode>
            </p:audio>
            <p:audio>
              <p:cMediaNode vol="80000">
                <p:cTn id="45" fill="hold" display="0">
                  <p:stCondLst>
                    <p:cond delay="indefinite"/>
                  </p:stCondLst>
                  <p:endCondLst>
                    <p:cond evt="onStopAudio" delay="0">
                      <p:tgtEl>
                        <p:sldTgt/>
                      </p:tgtEl>
                    </p:cond>
                  </p:endCondLst>
                </p:cTn>
                <p:tgtEl>
                  <p:spTgt spid="8"/>
                </p:tgtEl>
              </p:cMediaNode>
            </p:audio>
            <p:audio>
              <p:cMediaNode vol="80000">
                <p:cTn id="46" fill="hold" display="0">
                  <p:stCondLst>
                    <p:cond delay="indefinite"/>
                  </p:stCondLst>
                  <p:endCondLst>
                    <p:cond evt="onStopAudio" delay="0">
                      <p:tgtEl>
                        <p:sldTgt/>
                      </p:tgtEl>
                    </p:cond>
                  </p:endCondLst>
                </p:cTn>
                <p:tgtEl>
                  <p:spTgt spid="9"/>
                </p:tgtEl>
              </p:cMediaNode>
            </p:audio>
            <p:audio>
              <p:cMediaNode vol="80000">
                <p:cTn id="47" fill="hold" display="0">
                  <p:stCondLst>
                    <p:cond delay="indefinite"/>
                  </p:stCondLst>
                  <p:endCondLst>
                    <p:cond evt="onStopAudio" delay="0">
                      <p:tgtEl>
                        <p:sldTgt/>
                      </p:tgtEl>
                    </p:cond>
                  </p:endCondLst>
                </p:cTn>
                <p:tgtEl>
                  <p:spTgt spid="10"/>
                </p:tgtEl>
              </p:cMediaNode>
            </p:audio>
            <p:audio>
              <p:cMediaNode vol="80000">
                <p:cTn id="48" fill="hold" display="0">
                  <p:stCondLst>
                    <p:cond delay="indefinite"/>
                  </p:stCondLst>
                  <p:endCondLst>
                    <p:cond evt="onStopAudio" delay="0">
                      <p:tgtEl>
                        <p:sldTgt/>
                      </p:tgtEl>
                    </p:cond>
                  </p:endCondLst>
                </p:cTn>
                <p:tgtEl>
                  <p:spTgt spid="11"/>
                </p:tgtEl>
              </p:cMediaNode>
            </p:audio>
            <p:audio>
              <p:cMediaNode vol="80000">
                <p:cTn id="49" fill="hold" display="0">
                  <p:stCondLst>
                    <p:cond delay="indefinite"/>
                  </p:stCondLst>
                  <p:endCondLst>
                    <p:cond evt="onStopAudio" delay="0">
                      <p:tgtEl>
                        <p:sldTgt/>
                      </p:tgtEl>
                    </p:cond>
                  </p:endCondLst>
                </p:cTn>
                <p:tgtEl>
                  <p:spTgt spid="12"/>
                </p:tgtEl>
              </p:cMediaNode>
            </p:audio>
            <p:audio>
              <p:cMediaNode vol="80000">
                <p:cTn id="50" fill="hold" display="0">
                  <p:stCondLst>
                    <p:cond delay="indefinite"/>
                  </p:stCondLst>
                  <p:endCondLst>
                    <p:cond evt="onStopAudio" delay="0">
                      <p:tgtEl>
                        <p:sldTgt/>
                      </p:tgtEl>
                    </p:cond>
                  </p:endCondLst>
                </p:cTn>
                <p:tgtEl>
                  <p:spTgt spid="13"/>
                </p:tgtEl>
              </p:cMediaNode>
            </p:audio>
            <p:audio>
              <p:cMediaNode vol="80000">
                <p:cTn id="51" fill="hold" display="0">
                  <p:stCondLst>
                    <p:cond delay="indefinite"/>
                  </p:stCondLst>
                  <p:endCondLst>
                    <p:cond evt="onStopAudio" delay="0">
                      <p:tgtEl>
                        <p:sldTgt/>
                      </p:tgtEl>
                    </p:cond>
                  </p:endCondLst>
                </p:cTn>
                <p:tgtEl>
                  <p:spTgt spid="14"/>
                </p:tgtEl>
              </p:cMediaNode>
            </p:audio>
            <p:audio>
              <p:cMediaNode vol="80000">
                <p:cTn id="52" fill="hold" display="0">
                  <p:stCondLst>
                    <p:cond delay="indefinite"/>
                  </p:stCondLst>
                  <p:endCondLst>
                    <p:cond evt="onStopAudio" delay="0">
                      <p:tgtEl>
                        <p:sldTgt/>
                      </p:tgtEl>
                    </p:cond>
                  </p:endCondLst>
                </p:cTn>
                <p:tgtEl>
                  <p:spTgt spid="1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300"/>
                  </a:solidFill>
                  <a:latin typeface="Chalkboard SE" panose="03050602040202020205" pitchFamily="66" charset="77"/>
                </a:rPr>
                <a:t>List 15</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tell</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much</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keep</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 give</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work</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long</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try</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new</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must</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start</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300"/>
                  </a:solidFill>
                  <a:latin typeface="Chalkboard SE" panose="03050602040202020205" pitchFamily="66" charset="77"/>
                </a:rPr>
                <a:t>List 15</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7931595" y="1032607"/>
              <a:ext cx="2095727" cy="1015663"/>
            </a:xfrm>
            <a:prstGeom prst="rect">
              <a:avLst/>
            </a:prstGeom>
            <a:noFill/>
          </p:spPr>
          <p:txBody>
            <a:bodyPr wrap="square" rtlCol="0">
              <a:spAutoFit/>
            </a:bodyPr>
            <a:lstStyle/>
            <a:p>
              <a:pPr algn="ctr"/>
              <a:r>
                <a:rPr lang="en-US" sz="6000" dirty="0">
                  <a:latin typeface="Comic Sans MS" panose="030F0902030302020204" pitchFamily="66" charset="0"/>
                </a:rPr>
                <a:t>much</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300"/>
                  </a:solidFill>
                  <a:latin typeface="Chalkboard SE" panose="03050602040202020205" pitchFamily="66" charset="77"/>
                </a:rPr>
                <a:t>List 15</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158849" y="1064107"/>
              <a:ext cx="1641221" cy="1015663"/>
            </a:xfrm>
            <a:prstGeom prst="rect">
              <a:avLst/>
            </a:prstGeom>
            <a:noFill/>
          </p:spPr>
          <p:txBody>
            <a:bodyPr wrap="square" rtlCol="0">
              <a:spAutoFit/>
            </a:bodyPr>
            <a:lstStyle/>
            <a:p>
              <a:pPr algn="ctr"/>
              <a:r>
                <a:rPr lang="en-US" sz="6000" dirty="0">
                  <a:latin typeface="Comic Sans MS" panose="030F0902030302020204" pitchFamily="66" charset="0"/>
                </a:rPr>
                <a:t>new</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300"/>
                  </a:solidFill>
                  <a:latin typeface="Chalkboard SE" panose="03050602040202020205" pitchFamily="66" charset="77"/>
                </a:rPr>
                <a:t>List 15</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008245" y="1037357"/>
              <a:ext cx="2217690" cy="1015663"/>
            </a:xfrm>
            <a:prstGeom prst="rect">
              <a:avLst/>
            </a:prstGeom>
            <a:noFill/>
          </p:spPr>
          <p:txBody>
            <a:bodyPr wrap="square" rtlCol="0">
              <a:spAutoFit/>
            </a:bodyPr>
            <a:lstStyle/>
            <a:p>
              <a:pPr algn="ctr"/>
              <a:r>
                <a:rPr lang="en-US" sz="6000" dirty="0">
                  <a:latin typeface="Comic Sans MS" panose="030F0902030302020204" pitchFamily="66" charset="0"/>
                </a:rPr>
                <a:t>must</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300"/>
                  </a:solidFill>
                  <a:latin typeface="Chalkboard SE" panose="03050602040202020205" pitchFamily="66" charset="77"/>
                </a:rPr>
                <a:t>List 15</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7717419" y="962179"/>
              <a:ext cx="2541755" cy="1015663"/>
            </a:xfrm>
            <a:prstGeom prst="rect">
              <a:avLst/>
            </a:prstGeom>
            <a:noFill/>
          </p:spPr>
          <p:txBody>
            <a:bodyPr wrap="square" rtlCol="0">
              <a:spAutoFit/>
            </a:bodyPr>
            <a:lstStyle/>
            <a:p>
              <a:pPr algn="ctr"/>
              <a:r>
                <a:rPr lang="en-US" sz="6000" dirty="0">
                  <a:latin typeface="Comic Sans MS" panose="030F0902030302020204" pitchFamily="66" charset="0"/>
                </a:rPr>
                <a:t>try</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300"/>
                  </a:solidFill>
                  <a:latin typeface="Chalkboard SE" panose="03050602040202020205" pitchFamily="66" charset="77"/>
                </a:rPr>
                <a:t>List 15</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403688" y="962179"/>
              <a:ext cx="3151544" cy="1015663"/>
            </a:xfrm>
            <a:prstGeom prst="rect">
              <a:avLst/>
            </a:prstGeom>
            <a:noFill/>
          </p:spPr>
          <p:txBody>
            <a:bodyPr wrap="square" rtlCol="0">
              <a:spAutoFit/>
            </a:bodyPr>
            <a:lstStyle/>
            <a:p>
              <a:pPr algn="ctr"/>
              <a:r>
                <a:rPr lang="en-US" sz="6000" dirty="0">
                  <a:latin typeface="Comic Sans MS" panose="030F0902030302020204" pitchFamily="66" charset="0"/>
                </a:rPr>
                <a:t>start</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300"/>
                  </a:solidFill>
                  <a:latin typeface="Chalkboard SE" panose="03050602040202020205" pitchFamily="66" charset="77"/>
                </a:rPr>
                <a:t>List 15</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8068114" y="1014145"/>
              <a:ext cx="1775451" cy="1015663"/>
            </a:xfrm>
            <a:prstGeom prst="rect">
              <a:avLst/>
            </a:prstGeom>
            <a:noFill/>
          </p:spPr>
          <p:txBody>
            <a:bodyPr wrap="square" rtlCol="0">
              <a:spAutoFit/>
            </a:bodyPr>
            <a:lstStyle/>
            <a:p>
              <a:pPr algn="ctr"/>
              <a:r>
                <a:rPr lang="en-US" sz="6000" dirty="0">
                  <a:latin typeface="Comic Sans MS" panose="030F0902030302020204" pitchFamily="66" charset="0"/>
                </a:rPr>
                <a:t>long</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300"/>
                  </a:solidFill>
                  <a:latin typeface="Chalkboard SE" panose="03050602040202020205" pitchFamily="66" charset="77"/>
                </a:rPr>
                <a:t>List 15</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7584338" y="1029582"/>
              <a:ext cx="2655805" cy="1015663"/>
            </a:xfrm>
            <a:prstGeom prst="rect">
              <a:avLst/>
            </a:prstGeom>
            <a:noFill/>
          </p:spPr>
          <p:txBody>
            <a:bodyPr wrap="square" rtlCol="0">
              <a:spAutoFit/>
            </a:bodyPr>
            <a:lstStyle/>
            <a:p>
              <a:pPr algn="ctr"/>
              <a:r>
                <a:rPr lang="en-US" sz="6000" dirty="0">
                  <a:latin typeface="Comic Sans MS" panose="030F0902030302020204" pitchFamily="66" charset="0"/>
                </a:rPr>
                <a:t>work</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300"/>
                  </a:solidFill>
                  <a:latin typeface="Chalkboard SE" panose="03050602040202020205" pitchFamily="66" charset="77"/>
                </a:rPr>
                <a:t>List 15</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7733203" y="1034603"/>
              <a:ext cx="2675285" cy="1015663"/>
            </a:xfrm>
            <a:prstGeom prst="rect">
              <a:avLst/>
            </a:prstGeom>
            <a:noFill/>
          </p:spPr>
          <p:txBody>
            <a:bodyPr wrap="square" rtlCol="0">
              <a:spAutoFit/>
            </a:bodyPr>
            <a:lstStyle/>
            <a:p>
              <a:pPr algn="ctr"/>
              <a:r>
                <a:rPr lang="en-US" sz="6000" dirty="0">
                  <a:latin typeface="Comic Sans MS" panose="030F0902030302020204" pitchFamily="66" charset="0"/>
                </a:rPr>
                <a:t>give</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300"/>
                  </a:solidFill>
                  <a:latin typeface="Chalkboard SE" panose="03050602040202020205" pitchFamily="66" charset="77"/>
                </a:rPr>
                <a:t>List 15</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7782081" y="1002634"/>
              <a:ext cx="2207954" cy="1015663"/>
            </a:xfrm>
            <a:prstGeom prst="rect">
              <a:avLst/>
            </a:prstGeom>
            <a:noFill/>
          </p:spPr>
          <p:txBody>
            <a:bodyPr wrap="square" rtlCol="0">
              <a:spAutoFit/>
            </a:bodyPr>
            <a:lstStyle/>
            <a:p>
              <a:pPr algn="ctr"/>
              <a:r>
                <a:rPr lang="en-US" sz="6000" dirty="0">
                  <a:latin typeface="Comic Sans MS" panose="030F0902030302020204" pitchFamily="66" charset="0"/>
                </a:rPr>
                <a:t>keep</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300"/>
                  </a:solidFill>
                  <a:latin typeface="Chalkboard SE" panose="03050602040202020205" pitchFamily="66" charset="77"/>
                </a:rPr>
                <a:t>List 15</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976874" cy="1015663"/>
            </a:xfrm>
            <a:prstGeom prst="rect">
              <a:avLst/>
            </a:prstGeom>
            <a:noFill/>
          </p:spPr>
          <p:txBody>
            <a:bodyPr wrap="square" rtlCol="0">
              <a:spAutoFit/>
            </a:bodyPr>
            <a:lstStyle/>
            <a:p>
              <a:pPr algn="ctr"/>
              <a:r>
                <a:rPr lang="en-US" sz="6000" dirty="0">
                  <a:latin typeface="Comic Sans MS" panose="030F0902030302020204" pitchFamily="66" charset="0"/>
                </a:rPr>
                <a:t>tell</a:t>
              </a:r>
            </a:p>
          </p:txBody>
        </p:sp>
      </p:grpSp>
      <p:pic>
        <p:nvPicPr>
          <p:cNvPr id="11" name="work">
            <a:hlinkClick r:id="" action="ppaction://media"/>
            <a:extLst>
              <a:ext uri="{FF2B5EF4-FFF2-40B4-BE49-F238E27FC236}">
                <a16:creationId xmlns:a16="http://schemas.microsoft.com/office/drawing/2014/main" id="{DEDE34C0-DBAC-B443-83BC-2ED0143CB324}"/>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16665916" y="1593267"/>
            <a:ext cx="812800" cy="812800"/>
          </a:xfrm>
          <a:prstGeom prst="rect">
            <a:avLst/>
          </a:prstGeom>
        </p:spPr>
      </p:pic>
      <p:pic>
        <p:nvPicPr>
          <p:cNvPr id="12" name="keep">
            <a:hlinkClick r:id="" action="ppaction://media"/>
            <a:extLst>
              <a:ext uri="{FF2B5EF4-FFF2-40B4-BE49-F238E27FC236}">
                <a16:creationId xmlns:a16="http://schemas.microsoft.com/office/drawing/2014/main" id="{564D886C-0938-6641-B271-63C12192C631}"/>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257219" y="4415481"/>
            <a:ext cx="812800" cy="812800"/>
          </a:xfrm>
          <a:prstGeom prst="rect">
            <a:avLst/>
          </a:prstGeom>
        </p:spPr>
      </p:pic>
      <p:pic>
        <p:nvPicPr>
          <p:cNvPr id="13" name="give">
            <a:hlinkClick r:id="" action="ppaction://media"/>
            <a:extLst>
              <a:ext uri="{FF2B5EF4-FFF2-40B4-BE49-F238E27FC236}">
                <a16:creationId xmlns:a16="http://schemas.microsoft.com/office/drawing/2014/main" id="{0E31D46B-5158-764C-8A0F-FF92716957CE}"/>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6591655" y="-1478926"/>
            <a:ext cx="812800" cy="812800"/>
          </a:xfrm>
          <a:prstGeom prst="rect">
            <a:avLst/>
          </a:prstGeom>
        </p:spPr>
      </p:pic>
      <p:pic>
        <p:nvPicPr>
          <p:cNvPr id="14" name="long">
            <a:hlinkClick r:id="" action="ppaction://media"/>
            <a:extLst>
              <a:ext uri="{FF2B5EF4-FFF2-40B4-BE49-F238E27FC236}">
                <a16:creationId xmlns:a16="http://schemas.microsoft.com/office/drawing/2014/main" id="{F6323D42-50DA-134A-9B95-D054E09C6111}"/>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691051" y="4612133"/>
            <a:ext cx="812800" cy="812800"/>
          </a:xfrm>
          <a:prstGeom prst="rect">
            <a:avLst/>
          </a:prstGeom>
        </p:spPr>
      </p:pic>
      <p:pic>
        <p:nvPicPr>
          <p:cNvPr id="15" name="try">
            <a:hlinkClick r:id="" action="ppaction://media"/>
            <a:extLst>
              <a:ext uri="{FF2B5EF4-FFF2-40B4-BE49-F238E27FC236}">
                <a16:creationId xmlns:a16="http://schemas.microsoft.com/office/drawing/2014/main" id="{6818EB61-A35C-2148-B11D-4DE4F5ACA543}"/>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591655" y="7888369"/>
            <a:ext cx="812800" cy="812800"/>
          </a:xfrm>
          <a:prstGeom prst="rect">
            <a:avLst/>
          </a:prstGeom>
        </p:spPr>
      </p:pic>
      <p:pic>
        <p:nvPicPr>
          <p:cNvPr id="16" name="new">
            <a:hlinkClick r:id="" action="ppaction://media"/>
            <a:extLst>
              <a:ext uri="{FF2B5EF4-FFF2-40B4-BE49-F238E27FC236}">
                <a16:creationId xmlns:a16="http://schemas.microsoft.com/office/drawing/2014/main" id="{C61A8DD7-8C53-7F4B-AF67-BB059DBC946E}"/>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22269825" y="-1354799"/>
            <a:ext cx="812800" cy="812800"/>
          </a:xfrm>
          <a:prstGeom prst="rect">
            <a:avLst/>
          </a:prstGeom>
        </p:spPr>
      </p:pic>
      <p:pic>
        <p:nvPicPr>
          <p:cNvPr id="17" name="must">
            <a:hlinkClick r:id="" action="ppaction://media"/>
            <a:extLst>
              <a:ext uri="{FF2B5EF4-FFF2-40B4-BE49-F238E27FC236}">
                <a16:creationId xmlns:a16="http://schemas.microsoft.com/office/drawing/2014/main" id="{4B472B17-B9DA-3D4C-A964-F9F75FF3A5ED}"/>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22438563" y="1716088"/>
            <a:ext cx="812800" cy="812800"/>
          </a:xfrm>
          <a:prstGeom prst="rect">
            <a:avLst/>
          </a:prstGeom>
        </p:spPr>
      </p:pic>
      <p:pic>
        <p:nvPicPr>
          <p:cNvPr id="18" name="start">
            <a:hlinkClick r:id="" action="ppaction://media"/>
            <a:extLst>
              <a:ext uri="{FF2B5EF4-FFF2-40B4-BE49-F238E27FC236}">
                <a16:creationId xmlns:a16="http://schemas.microsoft.com/office/drawing/2014/main" id="{B5157F1E-4660-F54D-8F6B-F3C086FB657B}"/>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446972" y="4732040"/>
            <a:ext cx="812800" cy="812800"/>
          </a:xfrm>
          <a:prstGeom prst="rect">
            <a:avLst/>
          </a:prstGeom>
        </p:spPr>
      </p:pic>
      <p:pic>
        <p:nvPicPr>
          <p:cNvPr id="19" name="much">
            <a:hlinkClick r:id="" action="ppaction://media"/>
            <a:extLst>
              <a:ext uri="{FF2B5EF4-FFF2-40B4-BE49-F238E27FC236}">
                <a16:creationId xmlns:a16="http://schemas.microsoft.com/office/drawing/2014/main" id="{291775D2-C15B-354B-AE79-A4F28E468633}"/>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10124817" y="1169282"/>
            <a:ext cx="812800" cy="812800"/>
          </a:xfrm>
          <a:prstGeom prst="rect">
            <a:avLst/>
          </a:prstGeom>
        </p:spPr>
      </p:pic>
      <p:pic>
        <p:nvPicPr>
          <p:cNvPr id="38" name="tell">
            <a:hlinkClick r:id="" action="ppaction://media"/>
            <a:extLst>
              <a:ext uri="{FF2B5EF4-FFF2-40B4-BE49-F238E27FC236}">
                <a16:creationId xmlns:a16="http://schemas.microsoft.com/office/drawing/2014/main" id="{7F110858-B4E7-1645-99E2-BBFF22D5ADF3}"/>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3967480" y="4268266"/>
            <a:ext cx="812800" cy="812800"/>
          </a:xfrm>
          <a:prstGeom prst="rect">
            <a:avLst/>
          </a:prstGeom>
        </p:spPr>
      </p:pic>
      <p:sp>
        <p:nvSpPr>
          <p:cNvPr id="191" name="Lightning Bolt 190">
            <a:extLst>
              <a:ext uri="{FF2B5EF4-FFF2-40B4-BE49-F238E27FC236}">
                <a16:creationId xmlns:a16="http://schemas.microsoft.com/office/drawing/2014/main" id="{A39A4F3A-0D72-B34E-895E-35686EC38A36}"/>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Lightning Bolt 191">
            <a:extLst>
              <a:ext uri="{FF2B5EF4-FFF2-40B4-BE49-F238E27FC236}">
                <a16:creationId xmlns:a16="http://schemas.microsoft.com/office/drawing/2014/main" id="{0E733089-1571-5E40-BE13-CE5DC95707A8}"/>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Lightning Bolt 192">
            <a:extLst>
              <a:ext uri="{FF2B5EF4-FFF2-40B4-BE49-F238E27FC236}">
                <a16:creationId xmlns:a16="http://schemas.microsoft.com/office/drawing/2014/main" id="{A58F6FC5-7BD0-9947-AEB5-58BD97C42B89}"/>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Lightning Bolt 193">
            <a:extLst>
              <a:ext uri="{FF2B5EF4-FFF2-40B4-BE49-F238E27FC236}">
                <a16:creationId xmlns:a16="http://schemas.microsoft.com/office/drawing/2014/main" id="{2FD3CC90-7ABC-7547-82B8-EAB6A8BE7476}"/>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E3DA18E3-921D-664D-B70A-17D206041F0E}"/>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51620BEF-B9B1-104D-A37D-27C00E5BB86E}"/>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52B853F7-0CAB-C54D-8B99-99A6F68901D4}"/>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48CBA82C-F564-3F46-B0CC-13F16BA5F82F}"/>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130DB13B-4188-4F41-8482-02E17BEA0A50}"/>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0" name="Lightning Bolt 199">
            <a:extLst>
              <a:ext uri="{FF2B5EF4-FFF2-40B4-BE49-F238E27FC236}">
                <a16:creationId xmlns:a16="http://schemas.microsoft.com/office/drawing/2014/main" id="{C79A95D3-F1AD-0B45-94FF-045D5ACB6BCA}"/>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6594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3"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35" fill="hold"/>
                                        <p:tgtEl>
                                          <p:spTgt spid="12"/>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766" fill="hold"/>
                                        <p:tgtEl>
                                          <p:spTgt spid="13"/>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393" fill="hold"/>
                                        <p:tgtEl>
                                          <p:spTgt spid="14"/>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743" fill="hold"/>
                                        <p:tgtEl>
                                          <p:spTgt spid="15"/>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766" fill="hold"/>
                                        <p:tgtEl>
                                          <p:spTgt spid="16"/>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812" fill="hold"/>
                                        <p:tgtEl>
                                          <p:spTgt spid="17"/>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743" fill="hold"/>
                                        <p:tgtEl>
                                          <p:spTgt spid="18"/>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882" fill="hold"/>
                                        <p:tgtEl>
                                          <p:spTgt spid="19"/>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719"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11"/>
                </p:tgtEl>
              </p:cMediaNode>
            </p:audio>
            <p:audio>
              <p:cMediaNode vol="80000">
                <p:cTn id="44" fill="hold" display="0">
                  <p:stCondLst>
                    <p:cond delay="indefinite"/>
                  </p:stCondLst>
                  <p:endCondLst>
                    <p:cond evt="onStopAudio" delay="0">
                      <p:tgtEl>
                        <p:sldTgt/>
                      </p:tgtEl>
                    </p:cond>
                  </p:endCondLst>
                </p:cTn>
                <p:tgtEl>
                  <p:spTgt spid="12"/>
                </p:tgtEl>
              </p:cMediaNode>
            </p:audio>
            <p:audio>
              <p:cMediaNode vol="80000">
                <p:cTn id="45" fill="hold" display="0">
                  <p:stCondLst>
                    <p:cond delay="indefinite"/>
                  </p:stCondLst>
                  <p:endCondLst>
                    <p:cond evt="onStopAudio" delay="0">
                      <p:tgtEl>
                        <p:sldTgt/>
                      </p:tgtEl>
                    </p:cond>
                  </p:endCondLst>
                </p:cTn>
                <p:tgtEl>
                  <p:spTgt spid="13"/>
                </p:tgtEl>
              </p:cMediaNode>
            </p:audio>
            <p:audio>
              <p:cMediaNode vol="80000">
                <p:cTn id="46" fill="hold" display="0">
                  <p:stCondLst>
                    <p:cond delay="indefinite"/>
                  </p:stCondLst>
                  <p:endCondLst>
                    <p:cond evt="onStopAudio" delay="0">
                      <p:tgtEl>
                        <p:sldTgt/>
                      </p:tgtEl>
                    </p:cond>
                  </p:endCondLst>
                </p:cTn>
                <p:tgtEl>
                  <p:spTgt spid="14"/>
                </p:tgtEl>
              </p:cMediaNode>
            </p:audio>
            <p:audio>
              <p:cMediaNode vol="80000">
                <p:cTn id="47" fill="hold" display="0">
                  <p:stCondLst>
                    <p:cond delay="indefinite"/>
                  </p:stCondLst>
                  <p:endCondLst>
                    <p:cond evt="onStopAudio" delay="0">
                      <p:tgtEl>
                        <p:sldTgt/>
                      </p:tgtEl>
                    </p:cond>
                  </p:endCondLst>
                </p:cTn>
                <p:tgtEl>
                  <p:spTgt spid="15"/>
                </p:tgtEl>
              </p:cMediaNode>
            </p:audio>
            <p:audio>
              <p:cMediaNode vol="80000">
                <p:cTn id="48" fill="hold" display="0">
                  <p:stCondLst>
                    <p:cond delay="indefinite"/>
                  </p:stCondLst>
                  <p:endCondLst>
                    <p:cond evt="onStopAudio" delay="0">
                      <p:tgtEl>
                        <p:sldTgt/>
                      </p:tgtEl>
                    </p:cond>
                  </p:endCondLst>
                </p:cTn>
                <p:tgtEl>
                  <p:spTgt spid="16"/>
                </p:tgtEl>
              </p:cMediaNode>
            </p:audio>
            <p:audio>
              <p:cMediaNode vol="80000">
                <p:cTn id="49" fill="hold" display="0">
                  <p:stCondLst>
                    <p:cond delay="indefinite"/>
                  </p:stCondLst>
                  <p:endCondLst>
                    <p:cond evt="onStopAudio" delay="0">
                      <p:tgtEl>
                        <p:sldTgt/>
                      </p:tgtEl>
                    </p:cond>
                  </p:endCondLst>
                </p:cTn>
                <p:tgtEl>
                  <p:spTgt spid="17"/>
                </p:tgtEl>
              </p:cMediaNode>
            </p:audio>
            <p:audio>
              <p:cMediaNode vol="80000">
                <p:cTn id="50" fill="hold" display="0">
                  <p:stCondLst>
                    <p:cond delay="indefinite"/>
                  </p:stCondLst>
                  <p:endCondLst>
                    <p:cond evt="onStopAudio" delay="0">
                      <p:tgtEl>
                        <p:sldTgt/>
                      </p:tgtEl>
                    </p:cond>
                  </p:endCondLst>
                </p:cTn>
                <p:tgtEl>
                  <p:spTgt spid="18"/>
                </p:tgtEl>
              </p:cMediaNode>
            </p:audio>
            <p:audio>
              <p:cMediaNode vol="80000" mute="1">
                <p:cTn id="51" fill="hold" display="0">
                  <p:stCondLst>
                    <p:cond delay="indefinite"/>
                  </p:stCondLst>
                  <p:endCondLst>
                    <p:cond evt="onStopAudio" delay="0">
                      <p:tgtEl>
                        <p:sldTgt/>
                      </p:tgtEl>
                    </p:cond>
                  </p:endCondLst>
                </p:cTn>
                <p:tgtEl>
                  <p:spTgt spid="19"/>
                </p:tgtEl>
              </p:cMediaNode>
            </p:audio>
            <p:audio>
              <p:cMediaNode vol="80000">
                <p:cTn id="52" fill="hold" display="0">
                  <p:stCondLst>
                    <p:cond delay="indefinite"/>
                  </p:stCondLst>
                  <p:endCondLst>
                    <p:cond evt="onStopAudio" delay="0">
                      <p:tgtEl>
                        <p:sldTgt/>
                      </p:tgtEl>
                    </p:cond>
                  </p:endCondLst>
                </p:cTn>
                <p:tgtEl>
                  <p:spTgt spid="38"/>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A6F620D-163D-9549-B0B7-A999542476EC}"/>
              </a:ext>
            </a:extLst>
          </p:cNvPr>
          <p:cNvSpPr/>
          <p:nvPr/>
        </p:nvSpPr>
        <p:spPr>
          <a:xfrm rot="5400000">
            <a:off x="3635906" y="2663986"/>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 name="Rectangle 3">
            <a:extLst>
              <a:ext uri="{FF2B5EF4-FFF2-40B4-BE49-F238E27FC236}">
                <a16:creationId xmlns:a16="http://schemas.microsoft.com/office/drawing/2014/main" id="{B3AC9F93-AB58-CF44-BF8D-58038CC05C26}"/>
              </a:ext>
            </a:extLst>
          </p:cNvPr>
          <p:cNvSpPr/>
          <p:nvPr/>
        </p:nvSpPr>
        <p:spPr>
          <a:xfrm>
            <a:off x="2485555" y="3836922"/>
            <a:ext cx="4864608" cy="346889"/>
          </a:xfrm>
          <a:prstGeom prst="rect">
            <a:avLst/>
          </a:prstGeom>
          <a:solidFill>
            <a:srgbClr val="00F3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B00F9"/>
                </a:solidFill>
                <a:latin typeface="Chalkboard SE" panose="03050602040202020205" pitchFamily="66" charset="77"/>
              </a:rPr>
              <a:t>Shuffle All</a:t>
            </a:r>
          </a:p>
        </p:txBody>
      </p:sp>
      <p:sp>
        <p:nvSpPr>
          <p:cNvPr id="5" name="TextBox 4">
            <a:extLst>
              <a:ext uri="{FF2B5EF4-FFF2-40B4-BE49-F238E27FC236}">
                <a16:creationId xmlns:a16="http://schemas.microsoft.com/office/drawing/2014/main" id="{C9551E60-01C3-494D-9651-44A39947FA6E}"/>
              </a:ext>
            </a:extLst>
          </p:cNvPr>
          <p:cNvSpPr txBox="1"/>
          <p:nvPr/>
        </p:nvSpPr>
        <p:spPr>
          <a:xfrm>
            <a:off x="2574917" y="3856479"/>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6" name="TextBox 5">
            <a:extLst>
              <a:ext uri="{FF2B5EF4-FFF2-40B4-BE49-F238E27FC236}">
                <a16:creationId xmlns:a16="http://schemas.microsoft.com/office/drawing/2014/main" id="{4DB84453-C6F0-0A4D-BA0B-CCBCB9690535}"/>
              </a:ext>
            </a:extLst>
          </p:cNvPr>
          <p:cNvSpPr txBox="1"/>
          <p:nvPr/>
        </p:nvSpPr>
        <p:spPr>
          <a:xfrm>
            <a:off x="6458185" y="3856479"/>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7" name="TextBox 6">
            <a:extLst>
              <a:ext uri="{FF2B5EF4-FFF2-40B4-BE49-F238E27FC236}">
                <a16:creationId xmlns:a16="http://schemas.microsoft.com/office/drawing/2014/main" id="{F42508A9-D529-8F44-B41A-8DEEE61889BA}"/>
              </a:ext>
            </a:extLst>
          </p:cNvPr>
          <p:cNvSpPr txBox="1"/>
          <p:nvPr/>
        </p:nvSpPr>
        <p:spPr>
          <a:xfrm>
            <a:off x="2473386" y="6179367"/>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 name="Picture 7">
            <a:extLst>
              <a:ext uri="{FF2B5EF4-FFF2-40B4-BE49-F238E27FC236}">
                <a16:creationId xmlns:a16="http://schemas.microsoft.com/office/drawing/2014/main" id="{0315580D-C62E-5546-B871-A5CCF5940B48}"/>
              </a:ext>
            </a:extLst>
          </p:cNvPr>
          <p:cNvPicPr>
            <a:picLocks noChangeAspect="1"/>
          </p:cNvPicPr>
          <p:nvPr/>
        </p:nvPicPr>
        <p:blipFill>
          <a:blip r:embed="rId2"/>
          <a:stretch>
            <a:fillRect/>
          </a:stretch>
        </p:blipFill>
        <p:spPr>
          <a:xfrm>
            <a:off x="2639058" y="5980452"/>
            <a:ext cx="301222" cy="250389"/>
          </a:xfrm>
          <a:prstGeom prst="rect">
            <a:avLst/>
          </a:prstGeom>
        </p:spPr>
      </p:pic>
      <p:sp>
        <p:nvSpPr>
          <p:cNvPr id="11" name="TextBox 10">
            <a:extLst>
              <a:ext uri="{FF2B5EF4-FFF2-40B4-BE49-F238E27FC236}">
                <a16:creationId xmlns:a16="http://schemas.microsoft.com/office/drawing/2014/main" id="{AB612601-B307-D047-8497-639D1304982E}"/>
              </a:ext>
            </a:extLst>
          </p:cNvPr>
          <p:cNvSpPr txBox="1"/>
          <p:nvPr/>
        </p:nvSpPr>
        <p:spPr>
          <a:xfrm>
            <a:off x="4007791" y="4648703"/>
            <a:ext cx="1976874" cy="1015663"/>
          </a:xfrm>
          <a:prstGeom prst="rect">
            <a:avLst/>
          </a:prstGeom>
          <a:noFill/>
        </p:spPr>
        <p:txBody>
          <a:bodyPr wrap="square" rtlCol="0">
            <a:spAutoFit/>
          </a:bodyPr>
          <a:lstStyle/>
          <a:p>
            <a:pPr algn="ctr"/>
            <a:r>
              <a:rPr lang="en-US" sz="6000" dirty="0">
                <a:latin typeface="Comic Sans MS" panose="030F0902030302020204" pitchFamily="66" charset="0"/>
              </a:rPr>
              <a:t>word</a:t>
            </a:r>
          </a:p>
        </p:txBody>
      </p:sp>
      <p:sp>
        <p:nvSpPr>
          <p:cNvPr id="14" name="TextBox 13">
            <a:extLst>
              <a:ext uri="{FF2B5EF4-FFF2-40B4-BE49-F238E27FC236}">
                <a16:creationId xmlns:a16="http://schemas.microsoft.com/office/drawing/2014/main" id="{CF4FF8E8-BBFE-5A4B-AC42-5007CB7D1E29}"/>
              </a:ext>
            </a:extLst>
          </p:cNvPr>
          <p:cNvSpPr txBox="1"/>
          <p:nvPr/>
        </p:nvSpPr>
        <p:spPr>
          <a:xfrm>
            <a:off x="8854766" y="4010366"/>
            <a:ext cx="2757948" cy="2585323"/>
          </a:xfrm>
          <a:prstGeom prst="rect">
            <a:avLst/>
          </a:prstGeom>
          <a:noFill/>
        </p:spPr>
        <p:txBody>
          <a:bodyPr wrap="square" rtlCol="0">
            <a:spAutoFit/>
          </a:bodyPr>
          <a:lstStyle/>
          <a:p>
            <a:r>
              <a:rPr lang="en-US" dirty="0"/>
              <a:t>All the 150 words can be shuffled clicking the ‘shuffle all’ button on the ‘my snap words’ page.  This is an example of what each card should look like.  They can click on the bolt to add or remove the word from the ‘my favorites’ list</a:t>
            </a:r>
          </a:p>
        </p:txBody>
      </p:sp>
      <p:cxnSp>
        <p:nvCxnSpPr>
          <p:cNvPr id="16" name="Straight Arrow Connector 15">
            <a:extLst>
              <a:ext uri="{FF2B5EF4-FFF2-40B4-BE49-F238E27FC236}">
                <a16:creationId xmlns:a16="http://schemas.microsoft.com/office/drawing/2014/main" id="{140A26D4-1BBC-6B4C-BCD1-BF29CF474C5C}"/>
              </a:ext>
            </a:extLst>
          </p:cNvPr>
          <p:cNvCxnSpPr>
            <a:cxnSpLocks/>
          </p:cNvCxnSpPr>
          <p:nvPr/>
        </p:nvCxnSpPr>
        <p:spPr>
          <a:xfrm flipV="1">
            <a:off x="5094525" y="5980452"/>
            <a:ext cx="5235892" cy="1989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D77A0D4-F9A1-7443-9C41-B3156D9D37F4}"/>
              </a:ext>
            </a:extLst>
          </p:cNvPr>
          <p:cNvSpPr/>
          <p:nvPr/>
        </p:nvSpPr>
        <p:spPr>
          <a:xfrm rot="5400000">
            <a:off x="1321009" y="-768243"/>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94B3185-9565-8F4D-8AB5-646418D7700F}"/>
              </a:ext>
            </a:extLst>
          </p:cNvPr>
          <p:cNvSpPr/>
          <p:nvPr/>
        </p:nvSpPr>
        <p:spPr>
          <a:xfrm>
            <a:off x="158489" y="40469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halkboard SE" panose="03050602040202020205" pitchFamily="66" charset="77"/>
              </a:rPr>
              <a:t>My Snap Words</a:t>
            </a:r>
          </a:p>
        </p:txBody>
      </p:sp>
      <p:grpSp>
        <p:nvGrpSpPr>
          <p:cNvPr id="19" name="Group 18">
            <a:extLst>
              <a:ext uri="{FF2B5EF4-FFF2-40B4-BE49-F238E27FC236}">
                <a16:creationId xmlns:a16="http://schemas.microsoft.com/office/drawing/2014/main" id="{366C9EB5-355A-A846-A950-87A46D6313C0}"/>
              </a:ext>
            </a:extLst>
          </p:cNvPr>
          <p:cNvGrpSpPr/>
          <p:nvPr/>
        </p:nvGrpSpPr>
        <p:grpSpPr>
          <a:xfrm>
            <a:off x="327084" y="926192"/>
            <a:ext cx="4590778" cy="333539"/>
            <a:chOff x="3820122" y="3035029"/>
            <a:chExt cx="4590778" cy="333539"/>
          </a:xfrm>
        </p:grpSpPr>
        <p:sp>
          <p:nvSpPr>
            <p:cNvPr id="38" name="Rectangle 37">
              <a:extLst>
                <a:ext uri="{FF2B5EF4-FFF2-40B4-BE49-F238E27FC236}">
                  <a16:creationId xmlns:a16="http://schemas.microsoft.com/office/drawing/2014/main" id="{73867ED5-4565-994E-8FEC-BD9482EBCFE6}"/>
                </a:ext>
              </a:extLst>
            </p:cNvPr>
            <p:cNvSpPr/>
            <p:nvPr/>
          </p:nvSpPr>
          <p:spPr>
            <a:xfrm>
              <a:off x="3820122" y="3038531"/>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1</a:t>
              </a:r>
            </a:p>
          </p:txBody>
        </p:sp>
        <p:sp>
          <p:nvSpPr>
            <p:cNvPr id="39" name="Rectangle 38">
              <a:extLst>
                <a:ext uri="{FF2B5EF4-FFF2-40B4-BE49-F238E27FC236}">
                  <a16:creationId xmlns:a16="http://schemas.microsoft.com/office/drawing/2014/main" id="{475DF916-F428-7E42-ADE3-138F6454C094}"/>
                </a:ext>
              </a:extLst>
            </p:cNvPr>
            <p:cNvSpPr/>
            <p:nvPr/>
          </p:nvSpPr>
          <p:spPr>
            <a:xfrm>
              <a:off x="5016092" y="303672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5</a:t>
              </a:r>
            </a:p>
          </p:txBody>
        </p:sp>
        <p:sp>
          <p:nvSpPr>
            <p:cNvPr id="40" name="Rectangle 39">
              <a:extLst>
                <a:ext uri="{FF2B5EF4-FFF2-40B4-BE49-F238E27FC236}">
                  <a16:creationId xmlns:a16="http://schemas.microsoft.com/office/drawing/2014/main" id="{261F5E0C-14C0-5542-8390-7267D1084CF2}"/>
                </a:ext>
              </a:extLst>
            </p:cNvPr>
            <p:cNvSpPr/>
            <p:nvPr/>
          </p:nvSpPr>
          <p:spPr>
            <a:xfrm>
              <a:off x="6205596" y="3035029"/>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9</a:t>
              </a:r>
            </a:p>
          </p:txBody>
        </p:sp>
        <p:sp>
          <p:nvSpPr>
            <p:cNvPr id="41" name="Rectangle 40">
              <a:extLst>
                <a:ext uri="{FF2B5EF4-FFF2-40B4-BE49-F238E27FC236}">
                  <a16:creationId xmlns:a16="http://schemas.microsoft.com/office/drawing/2014/main" id="{EBCCCA19-A5B7-C043-971D-CD2BFBB1A64D}"/>
                </a:ext>
              </a:extLst>
            </p:cNvPr>
            <p:cNvSpPr/>
            <p:nvPr/>
          </p:nvSpPr>
          <p:spPr>
            <a:xfrm>
              <a:off x="7395103" y="3040860"/>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13</a:t>
              </a:r>
            </a:p>
          </p:txBody>
        </p:sp>
      </p:grpSp>
      <p:grpSp>
        <p:nvGrpSpPr>
          <p:cNvPr id="20" name="Group 19">
            <a:extLst>
              <a:ext uri="{FF2B5EF4-FFF2-40B4-BE49-F238E27FC236}">
                <a16:creationId xmlns:a16="http://schemas.microsoft.com/office/drawing/2014/main" id="{39B3BE4A-2BD7-834A-907E-E3470909A9BD}"/>
              </a:ext>
            </a:extLst>
          </p:cNvPr>
          <p:cNvGrpSpPr/>
          <p:nvPr/>
        </p:nvGrpSpPr>
        <p:grpSpPr>
          <a:xfrm>
            <a:off x="327084" y="1303078"/>
            <a:ext cx="4590776" cy="346161"/>
            <a:chOff x="3820122" y="3464148"/>
            <a:chExt cx="4590776" cy="346161"/>
          </a:xfrm>
        </p:grpSpPr>
        <p:sp>
          <p:nvSpPr>
            <p:cNvPr id="34" name="Rectangle 33">
              <a:extLst>
                <a:ext uri="{FF2B5EF4-FFF2-40B4-BE49-F238E27FC236}">
                  <a16:creationId xmlns:a16="http://schemas.microsoft.com/office/drawing/2014/main" id="{2E81AA29-C41B-FE47-B100-D30995B21AA0}"/>
                </a:ext>
              </a:extLst>
            </p:cNvPr>
            <p:cNvSpPr/>
            <p:nvPr/>
          </p:nvSpPr>
          <p:spPr>
            <a:xfrm>
              <a:off x="3820122" y="3464148"/>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2</a:t>
              </a:r>
            </a:p>
          </p:txBody>
        </p:sp>
        <p:sp>
          <p:nvSpPr>
            <p:cNvPr id="35" name="Rectangle 34">
              <a:extLst>
                <a:ext uri="{FF2B5EF4-FFF2-40B4-BE49-F238E27FC236}">
                  <a16:creationId xmlns:a16="http://schemas.microsoft.com/office/drawing/2014/main" id="{22652B01-43BD-C84B-8F77-F699840864FF}"/>
                </a:ext>
              </a:extLst>
            </p:cNvPr>
            <p:cNvSpPr/>
            <p:nvPr/>
          </p:nvSpPr>
          <p:spPr>
            <a:xfrm>
              <a:off x="5016091" y="3471752"/>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6</a:t>
              </a:r>
            </a:p>
          </p:txBody>
        </p:sp>
        <p:sp>
          <p:nvSpPr>
            <p:cNvPr id="36" name="Rectangle 35">
              <a:extLst>
                <a:ext uri="{FF2B5EF4-FFF2-40B4-BE49-F238E27FC236}">
                  <a16:creationId xmlns:a16="http://schemas.microsoft.com/office/drawing/2014/main" id="{3CD7A847-41FF-1E42-A0F4-24ECA4D91C00}"/>
                </a:ext>
              </a:extLst>
            </p:cNvPr>
            <p:cNvSpPr/>
            <p:nvPr/>
          </p:nvSpPr>
          <p:spPr>
            <a:xfrm>
              <a:off x="6205596" y="3469905"/>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10</a:t>
              </a:r>
            </a:p>
          </p:txBody>
        </p:sp>
        <p:sp>
          <p:nvSpPr>
            <p:cNvPr id="37" name="Rectangle 36">
              <a:extLst>
                <a:ext uri="{FF2B5EF4-FFF2-40B4-BE49-F238E27FC236}">
                  <a16:creationId xmlns:a16="http://schemas.microsoft.com/office/drawing/2014/main" id="{E3546E54-9B05-CA49-ABA7-97950146D7FC}"/>
                </a:ext>
              </a:extLst>
            </p:cNvPr>
            <p:cNvSpPr/>
            <p:nvPr/>
          </p:nvSpPr>
          <p:spPr>
            <a:xfrm>
              <a:off x="7395101" y="348260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14</a:t>
              </a:r>
            </a:p>
          </p:txBody>
        </p:sp>
      </p:grpSp>
      <p:grpSp>
        <p:nvGrpSpPr>
          <p:cNvPr id="21" name="Group 20">
            <a:extLst>
              <a:ext uri="{FF2B5EF4-FFF2-40B4-BE49-F238E27FC236}">
                <a16:creationId xmlns:a16="http://schemas.microsoft.com/office/drawing/2014/main" id="{F2E22E49-80D7-6C48-98BB-A86A55A4953D}"/>
              </a:ext>
            </a:extLst>
          </p:cNvPr>
          <p:cNvGrpSpPr/>
          <p:nvPr/>
        </p:nvGrpSpPr>
        <p:grpSpPr>
          <a:xfrm>
            <a:off x="327084" y="1690295"/>
            <a:ext cx="4590775" cy="333702"/>
            <a:chOff x="3820122" y="3889217"/>
            <a:chExt cx="4590775" cy="333702"/>
          </a:xfrm>
        </p:grpSpPr>
        <p:sp>
          <p:nvSpPr>
            <p:cNvPr id="30" name="Rectangle 29">
              <a:extLst>
                <a:ext uri="{FF2B5EF4-FFF2-40B4-BE49-F238E27FC236}">
                  <a16:creationId xmlns:a16="http://schemas.microsoft.com/office/drawing/2014/main" id="{80F7BD5E-78A9-D143-9104-802C43592CF5}"/>
                </a:ext>
              </a:extLst>
            </p:cNvPr>
            <p:cNvSpPr/>
            <p:nvPr/>
          </p:nvSpPr>
          <p:spPr>
            <a:xfrm>
              <a:off x="3820122" y="3889863"/>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3</a:t>
              </a:r>
            </a:p>
          </p:txBody>
        </p:sp>
        <p:sp>
          <p:nvSpPr>
            <p:cNvPr id="31" name="Rectangle 30">
              <a:extLst>
                <a:ext uri="{FF2B5EF4-FFF2-40B4-BE49-F238E27FC236}">
                  <a16:creationId xmlns:a16="http://schemas.microsoft.com/office/drawing/2014/main" id="{EE75950F-2C4E-FE45-A612-7E695E1B44E8}"/>
                </a:ext>
              </a:extLst>
            </p:cNvPr>
            <p:cNvSpPr/>
            <p:nvPr/>
          </p:nvSpPr>
          <p:spPr>
            <a:xfrm>
              <a:off x="5016090" y="3892870"/>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7</a:t>
              </a:r>
            </a:p>
          </p:txBody>
        </p:sp>
        <p:sp>
          <p:nvSpPr>
            <p:cNvPr id="32" name="Rectangle 31">
              <a:extLst>
                <a:ext uri="{FF2B5EF4-FFF2-40B4-BE49-F238E27FC236}">
                  <a16:creationId xmlns:a16="http://schemas.microsoft.com/office/drawing/2014/main" id="{72DAB122-9B24-CD46-9B4B-CB364C98709C}"/>
                </a:ext>
              </a:extLst>
            </p:cNvPr>
            <p:cNvSpPr/>
            <p:nvPr/>
          </p:nvSpPr>
          <p:spPr>
            <a:xfrm>
              <a:off x="6205596" y="3889217"/>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11</a:t>
              </a:r>
            </a:p>
          </p:txBody>
        </p:sp>
        <p:sp>
          <p:nvSpPr>
            <p:cNvPr id="33" name="Rectangle 32">
              <a:extLst>
                <a:ext uri="{FF2B5EF4-FFF2-40B4-BE49-F238E27FC236}">
                  <a16:creationId xmlns:a16="http://schemas.microsoft.com/office/drawing/2014/main" id="{238871BB-0005-E246-A87B-B1CF02FD41B5}"/>
                </a:ext>
              </a:extLst>
            </p:cNvPr>
            <p:cNvSpPr/>
            <p:nvPr/>
          </p:nvSpPr>
          <p:spPr>
            <a:xfrm>
              <a:off x="7395100" y="389521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15</a:t>
              </a:r>
            </a:p>
          </p:txBody>
        </p:sp>
      </p:grpSp>
      <p:sp>
        <p:nvSpPr>
          <p:cNvPr id="22" name="Rectangle 21">
            <a:extLst>
              <a:ext uri="{FF2B5EF4-FFF2-40B4-BE49-F238E27FC236}">
                <a16:creationId xmlns:a16="http://schemas.microsoft.com/office/drawing/2014/main" id="{65C39703-28C9-A145-9BFF-8BEEE6729A2A}"/>
              </a:ext>
            </a:extLst>
          </p:cNvPr>
          <p:cNvSpPr/>
          <p:nvPr/>
        </p:nvSpPr>
        <p:spPr>
          <a:xfrm>
            <a:off x="327084" y="2072551"/>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4</a:t>
            </a:r>
          </a:p>
        </p:txBody>
      </p:sp>
      <p:sp>
        <p:nvSpPr>
          <p:cNvPr id="23" name="Rectangle 22">
            <a:extLst>
              <a:ext uri="{FF2B5EF4-FFF2-40B4-BE49-F238E27FC236}">
                <a16:creationId xmlns:a16="http://schemas.microsoft.com/office/drawing/2014/main" id="{E5C2C88E-C42D-FE46-B7CD-2742B2FB1904}"/>
              </a:ext>
            </a:extLst>
          </p:cNvPr>
          <p:cNvSpPr/>
          <p:nvPr/>
        </p:nvSpPr>
        <p:spPr>
          <a:xfrm>
            <a:off x="1523051" y="207255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8</a:t>
            </a:r>
          </a:p>
        </p:txBody>
      </p:sp>
      <p:sp>
        <p:nvSpPr>
          <p:cNvPr id="24" name="Rectangle 23">
            <a:extLst>
              <a:ext uri="{FF2B5EF4-FFF2-40B4-BE49-F238E27FC236}">
                <a16:creationId xmlns:a16="http://schemas.microsoft.com/office/drawing/2014/main" id="{0753B731-B656-E042-9824-FFD2541BFC6C}"/>
              </a:ext>
            </a:extLst>
          </p:cNvPr>
          <p:cNvSpPr/>
          <p:nvPr/>
        </p:nvSpPr>
        <p:spPr>
          <a:xfrm>
            <a:off x="2712558" y="207255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12</a:t>
            </a:r>
          </a:p>
        </p:txBody>
      </p:sp>
      <p:sp>
        <p:nvSpPr>
          <p:cNvPr id="25" name="Rectangle 24">
            <a:extLst>
              <a:ext uri="{FF2B5EF4-FFF2-40B4-BE49-F238E27FC236}">
                <a16:creationId xmlns:a16="http://schemas.microsoft.com/office/drawing/2014/main" id="{A2D8B28F-B70E-7F45-85D0-DA771E805B7A}"/>
              </a:ext>
            </a:extLst>
          </p:cNvPr>
          <p:cNvSpPr/>
          <p:nvPr/>
        </p:nvSpPr>
        <p:spPr>
          <a:xfrm>
            <a:off x="3902062" y="2078545"/>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7030A0"/>
                </a:solidFill>
                <a:latin typeface="Comic Sans MS" panose="030F0902030302020204" pitchFamily="66" charset="0"/>
              </a:rPr>
              <a:t>Shuffle All</a:t>
            </a:r>
          </a:p>
        </p:txBody>
      </p:sp>
      <p:sp>
        <p:nvSpPr>
          <p:cNvPr id="26" name="TextBox 25">
            <a:extLst>
              <a:ext uri="{FF2B5EF4-FFF2-40B4-BE49-F238E27FC236}">
                <a16:creationId xmlns:a16="http://schemas.microsoft.com/office/drawing/2014/main" id="{8B413B8E-1294-2140-9A34-4DD14A584FCD}"/>
              </a:ext>
            </a:extLst>
          </p:cNvPr>
          <p:cNvSpPr txBox="1"/>
          <p:nvPr/>
        </p:nvSpPr>
        <p:spPr>
          <a:xfrm>
            <a:off x="260020" y="42425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cxnSp>
        <p:nvCxnSpPr>
          <p:cNvPr id="42" name="Straight Arrow Connector 41">
            <a:extLst>
              <a:ext uri="{FF2B5EF4-FFF2-40B4-BE49-F238E27FC236}">
                <a16:creationId xmlns:a16="http://schemas.microsoft.com/office/drawing/2014/main" id="{25C88ADE-FAAF-014A-9F83-2002D1BF2497}"/>
              </a:ext>
            </a:extLst>
          </p:cNvPr>
          <p:cNvCxnSpPr/>
          <p:nvPr/>
        </p:nvCxnSpPr>
        <p:spPr>
          <a:xfrm>
            <a:off x="4651513" y="2236405"/>
            <a:ext cx="0" cy="1434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Lightning Bolt 42">
            <a:extLst>
              <a:ext uri="{FF2B5EF4-FFF2-40B4-BE49-F238E27FC236}">
                <a16:creationId xmlns:a16="http://schemas.microsoft.com/office/drawing/2014/main" id="{97248446-69A0-4D43-80A5-173724E19795}"/>
              </a:ext>
            </a:extLst>
          </p:cNvPr>
          <p:cNvSpPr/>
          <p:nvPr/>
        </p:nvSpPr>
        <p:spPr>
          <a:xfrm>
            <a:off x="4634215" y="590369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E49C59B3-3089-9A49-877D-A58D3ABC10F6}"/>
              </a:ext>
            </a:extLst>
          </p:cNvPr>
          <p:cNvGrpSpPr/>
          <p:nvPr/>
        </p:nvGrpSpPr>
        <p:grpSpPr>
          <a:xfrm>
            <a:off x="2095062" y="2501019"/>
            <a:ext cx="1015797" cy="327708"/>
            <a:chOff x="5577398" y="4615548"/>
            <a:chExt cx="1015797" cy="327708"/>
          </a:xfrm>
        </p:grpSpPr>
        <p:sp>
          <p:nvSpPr>
            <p:cNvPr id="45" name="Rectangle 44">
              <a:extLst>
                <a:ext uri="{FF2B5EF4-FFF2-40B4-BE49-F238E27FC236}">
                  <a16:creationId xmlns:a16="http://schemas.microsoft.com/office/drawing/2014/main" id="{5BB5F0CB-8D18-A84E-9331-60E11F961FEE}"/>
                </a:ext>
              </a:extLst>
            </p:cNvPr>
            <p:cNvSpPr/>
            <p:nvPr/>
          </p:nvSpPr>
          <p:spPr>
            <a:xfrm>
              <a:off x="5577398" y="4615548"/>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b="1" dirty="0">
                  <a:solidFill>
                    <a:srgbClr val="7030A0"/>
                  </a:solidFill>
                  <a:latin typeface="Comic Sans MS" panose="030F0902030302020204" pitchFamily="66" charset="0"/>
                </a:rPr>
                <a:t>Shuffle </a:t>
              </a:r>
            </a:p>
          </p:txBody>
        </p:sp>
        <p:sp>
          <p:nvSpPr>
            <p:cNvPr id="46" name="Lightning Bolt 45">
              <a:extLst>
                <a:ext uri="{FF2B5EF4-FFF2-40B4-BE49-F238E27FC236}">
                  <a16:creationId xmlns:a16="http://schemas.microsoft.com/office/drawing/2014/main" id="{47524D84-AEB0-AE4C-B2D7-E80398767C22}"/>
                </a:ext>
              </a:extLst>
            </p:cNvPr>
            <p:cNvSpPr/>
            <p:nvPr/>
          </p:nvSpPr>
          <p:spPr>
            <a:xfrm>
              <a:off x="6205596" y="4656702"/>
              <a:ext cx="314185" cy="245401"/>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CE1A7D8E-2052-494E-9933-7CBEF45D470A}"/>
              </a:ext>
            </a:extLst>
          </p:cNvPr>
          <p:cNvSpPr txBox="1"/>
          <p:nvPr/>
        </p:nvSpPr>
        <p:spPr>
          <a:xfrm>
            <a:off x="7539837" y="2553411"/>
            <a:ext cx="2390040" cy="646331"/>
          </a:xfrm>
          <a:prstGeom prst="rect">
            <a:avLst/>
          </a:prstGeom>
          <a:noFill/>
        </p:spPr>
        <p:txBody>
          <a:bodyPr wrap="square" rtlCol="0">
            <a:spAutoFit/>
          </a:bodyPr>
          <a:lstStyle/>
          <a:p>
            <a:r>
              <a:rPr lang="en-US" dirty="0"/>
              <a:t>Hopefully the sound will transfer too</a:t>
            </a:r>
          </a:p>
        </p:txBody>
      </p:sp>
      <p:cxnSp>
        <p:nvCxnSpPr>
          <p:cNvPr id="49" name="Straight Arrow Connector 48">
            <a:extLst>
              <a:ext uri="{FF2B5EF4-FFF2-40B4-BE49-F238E27FC236}">
                <a16:creationId xmlns:a16="http://schemas.microsoft.com/office/drawing/2014/main" id="{3BBCD454-0790-704D-B9CF-8C520CCCEE10}"/>
              </a:ext>
            </a:extLst>
          </p:cNvPr>
          <p:cNvCxnSpPr/>
          <p:nvPr/>
        </p:nvCxnSpPr>
        <p:spPr>
          <a:xfrm flipH="1">
            <a:off x="6943805" y="3429000"/>
            <a:ext cx="1133395" cy="15155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8D88FD77-DCD6-4C4D-9F03-43E5DD794DC1}"/>
              </a:ext>
            </a:extLst>
          </p:cNvPr>
          <p:cNvSpPr txBox="1"/>
          <p:nvPr/>
        </p:nvSpPr>
        <p:spPr>
          <a:xfrm>
            <a:off x="755199" y="5309817"/>
            <a:ext cx="1661619" cy="1477328"/>
          </a:xfrm>
          <a:prstGeom prst="rect">
            <a:avLst/>
          </a:prstGeom>
          <a:noFill/>
        </p:spPr>
        <p:txBody>
          <a:bodyPr wrap="square" rtlCol="0">
            <a:spAutoFit/>
          </a:bodyPr>
          <a:lstStyle/>
          <a:p>
            <a:r>
              <a:rPr lang="en-US" dirty="0"/>
              <a:t>Clicking this home button takes them to the ‘my snap words page”</a:t>
            </a:r>
          </a:p>
        </p:txBody>
      </p:sp>
      <p:cxnSp>
        <p:nvCxnSpPr>
          <p:cNvPr id="51" name="Straight Arrow Connector 50">
            <a:extLst>
              <a:ext uri="{FF2B5EF4-FFF2-40B4-BE49-F238E27FC236}">
                <a16:creationId xmlns:a16="http://schemas.microsoft.com/office/drawing/2014/main" id="{FC76B7D4-FDBF-EF43-AFC0-6BB990AA7736}"/>
              </a:ext>
            </a:extLst>
          </p:cNvPr>
          <p:cNvCxnSpPr/>
          <p:nvPr/>
        </p:nvCxnSpPr>
        <p:spPr>
          <a:xfrm flipV="1">
            <a:off x="2210353" y="6223763"/>
            <a:ext cx="485274" cy="62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87424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Box 150">
            <a:extLst>
              <a:ext uri="{FF2B5EF4-FFF2-40B4-BE49-F238E27FC236}">
                <a16:creationId xmlns:a16="http://schemas.microsoft.com/office/drawing/2014/main" id="{EC99B1E7-9CDC-764A-AFB4-75A7BCBC42E5}"/>
              </a:ext>
            </a:extLst>
          </p:cNvPr>
          <p:cNvSpPr txBox="1"/>
          <p:nvPr/>
        </p:nvSpPr>
        <p:spPr>
          <a:xfrm>
            <a:off x="1569720" y="1371600"/>
            <a:ext cx="4117281" cy="369332"/>
          </a:xfrm>
          <a:prstGeom prst="rect">
            <a:avLst/>
          </a:prstGeom>
          <a:noFill/>
        </p:spPr>
        <p:txBody>
          <a:bodyPr wrap="none" rtlCol="0">
            <a:spAutoFit/>
          </a:bodyPr>
          <a:lstStyle/>
          <a:p>
            <a:r>
              <a:rPr lang="en-US" dirty="0"/>
              <a:t>This is the “my snap words screen” screen</a:t>
            </a:r>
          </a:p>
        </p:txBody>
      </p:sp>
      <p:sp>
        <p:nvSpPr>
          <p:cNvPr id="152" name="TextBox 151">
            <a:extLst>
              <a:ext uri="{FF2B5EF4-FFF2-40B4-BE49-F238E27FC236}">
                <a16:creationId xmlns:a16="http://schemas.microsoft.com/office/drawing/2014/main" id="{16857F1F-9C5F-3340-999E-7563254A4597}"/>
              </a:ext>
            </a:extLst>
          </p:cNvPr>
          <p:cNvSpPr txBox="1"/>
          <p:nvPr/>
        </p:nvSpPr>
        <p:spPr>
          <a:xfrm>
            <a:off x="1356646" y="2307907"/>
            <a:ext cx="2238757" cy="1200329"/>
          </a:xfrm>
          <a:prstGeom prst="rect">
            <a:avLst/>
          </a:prstGeom>
          <a:noFill/>
        </p:spPr>
        <p:txBody>
          <a:bodyPr wrap="square" rtlCol="0">
            <a:spAutoFit/>
          </a:bodyPr>
          <a:lstStyle/>
          <a:p>
            <a:r>
              <a:rPr lang="en-US" dirty="0"/>
              <a:t>Hitting this back button should take you to the ‘Title’ screen</a:t>
            </a:r>
          </a:p>
        </p:txBody>
      </p:sp>
      <p:sp>
        <p:nvSpPr>
          <p:cNvPr id="4" name="Rectangle 3">
            <a:extLst>
              <a:ext uri="{FF2B5EF4-FFF2-40B4-BE49-F238E27FC236}">
                <a16:creationId xmlns:a16="http://schemas.microsoft.com/office/drawing/2014/main" id="{6C9D46D2-5E68-1242-A8D2-2EDE860793CC}"/>
              </a:ext>
            </a:extLst>
          </p:cNvPr>
          <p:cNvSpPr/>
          <p:nvPr/>
        </p:nvSpPr>
        <p:spPr>
          <a:xfrm rot="5400000">
            <a:off x="4814047" y="1340594"/>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0A449F36-4E75-544D-91AA-B61A63AE7A57}"/>
              </a:ext>
            </a:extLst>
          </p:cNvPr>
          <p:cNvSpPr/>
          <p:nvPr/>
        </p:nvSpPr>
        <p:spPr>
          <a:xfrm>
            <a:off x="3651527" y="2513532"/>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halkboard SE" panose="03050602040202020205" pitchFamily="66" charset="77"/>
              </a:rPr>
              <a:t>My Snap Words</a:t>
            </a:r>
          </a:p>
        </p:txBody>
      </p:sp>
      <p:grpSp>
        <p:nvGrpSpPr>
          <p:cNvPr id="11" name="Group 10">
            <a:extLst>
              <a:ext uri="{FF2B5EF4-FFF2-40B4-BE49-F238E27FC236}">
                <a16:creationId xmlns:a16="http://schemas.microsoft.com/office/drawing/2014/main" id="{4F8E8DC6-E898-EA4D-A65A-1269057E5C8D}"/>
              </a:ext>
            </a:extLst>
          </p:cNvPr>
          <p:cNvGrpSpPr/>
          <p:nvPr/>
        </p:nvGrpSpPr>
        <p:grpSpPr>
          <a:xfrm>
            <a:off x="3820122" y="3035029"/>
            <a:ext cx="4590778" cy="333539"/>
            <a:chOff x="3820122" y="3035029"/>
            <a:chExt cx="4590778" cy="333539"/>
          </a:xfrm>
        </p:grpSpPr>
        <p:sp>
          <p:nvSpPr>
            <p:cNvPr id="7" name="Rectangle 6">
              <a:extLst>
                <a:ext uri="{FF2B5EF4-FFF2-40B4-BE49-F238E27FC236}">
                  <a16:creationId xmlns:a16="http://schemas.microsoft.com/office/drawing/2014/main" id="{3773574C-E1D8-3A41-99B8-96B767B57743}"/>
                </a:ext>
              </a:extLst>
            </p:cNvPr>
            <p:cNvSpPr/>
            <p:nvPr/>
          </p:nvSpPr>
          <p:spPr>
            <a:xfrm>
              <a:off x="3820122" y="3038531"/>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1</a:t>
              </a:r>
            </a:p>
          </p:txBody>
        </p:sp>
        <p:sp>
          <p:nvSpPr>
            <p:cNvPr id="118" name="Rectangle 117">
              <a:extLst>
                <a:ext uri="{FF2B5EF4-FFF2-40B4-BE49-F238E27FC236}">
                  <a16:creationId xmlns:a16="http://schemas.microsoft.com/office/drawing/2014/main" id="{EC5D35BA-C0BB-FF43-9CC2-8E83018BA126}"/>
                </a:ext>
              </a:extLst>
            </p:cNvPr>
            <p:cNvSpPr/>
            <p:nvPr/>
          </p:nvSpPr>
          <p:spPr>
            <a:xfrm>
              <a:off x="5016092" y="303672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5</a:t>
              </a:r>
            </a:p>
          </p:txBody>
        </p:sp>
        <p:sp>
          <p:nvSpPr>
            <p:cNvPr id="124" name="Rectangle 123">
              <a:extLst>
                <a:ext uri="{FF2B5EF4-FFF2-40B4-BE49-F238E27FC236}">
                  <a16:creationId xmlns:a16="http://schemas.microsoft.com/office/drawing/2014/main" id="{92F90F44-DF4F-3641-952F-6ED017258BD1}"/>
                </a:ext>
              </a:extLst>
            </p:cNvPr>
            <p:cNvSpPr/>
            <p:nvPr/>
          </p:nvSpPr>
          <p:spPr>
            <a:xfrm>
              <a:off x="6205596" y="3035029"/>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9</a:t>
              </a:r>
            </a:p>
          </p:txBody>
        </p:sp>
        <p:sp>
          <p:nvSpPr>
            <p:cNvPr id="130" name="Rectangle 129">
              <a:extLst>
                <a:ext uri="{FF2B5EF4-FFF2-40B4-BE49-F238E27FC236}">
                  <a16:creationId xmlns:a16="http://schemas.microsoft.com/office/drawing/2014/main" id="{0E2635CD-E42C-0747-8E7F-1A91E42E2141}"/>
                </a:ext>
              </a:extLst>
            </p:cNvPr>
            <p:cNvSpPr/>
            <p:nvPr/>
          </p:nvSpPr>
          <p:spPr>
            <a:xfrm>
              <a:off x="7395103" y="3040860"/>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13</a:t>
              </a:r>
            </a:p>
          </p:txBody>
        </p:sp>
      </p:grpSp>
      <p:grpSp>
        <p:nvGrpSpPr>
          <p:cNvPr id="3" name="Group 2">
            <a:extLst>
              <a:ext uri="{FF2B5EF4-FFF2-40B4-BE49-F238E27FC236}">
                <a16:creationId xmlns:a16="http://schemas.microsoft.com/office/drawing/2014/main" id="{8A1AD5DB-7CD6-674D-AB22-45031C5D317C}"/>
              </a:ext>
            </a:extLst>
          </p:cNvPr>
          <p:cNvGrpSpPr/>
          <p:nvPr/>
        </p:nvGrpSpPr>
        <p:grpSpPr>
          <a:xfrm>
            <a:off x="3820122" y="3411915"/>
            <a:ext cx="4590776" cy="346161"/>
            <a:chOff x="3820122" y="3464148"/>
            <a:chExt cx="4590776" cy="346161"/>
          </a:xfrm>
        </p:grpSpPr>
        <p:sp>
          <p:nvSpPr>
            <p:cNvPr id="8" name="Rectangle 7">
              <a:extLst>
                <a:ext uri="{FF2B5EF4-FFF2-40B4-BE49-F238E27FC236}">
                  <a16:creationId xmlns:a16="http://schemas.microsoft.com/office/drawing/2014/main" id="{D244252E-9B63-A64F-B35A-7FD715C6D415}"/>
                </a:ext>
              </a:extLst>
            </p:cNvPr>
            <p:cNvSpPr/>
            <p:nvPr/>
          </p:nvSpPr>
          <p:spPr>
            <a:xfrm>
              <a:off x="3820122" y="3464148"/>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2</a:t>
              </a:r>
            </a:p>
          </p:txBody>
        </p:sp>
        <p:sp>
          <p:nvSpPr>
            <p:cNvPr id="119" name="Rectangle 118">
              <a:extLst>
                <a:ext uri="{FF2B5EF4-FFF2-40B4-BE49-F238E27FC236}">
                  <a16:creationId xmlns:a16="http://schemas.microsoft.com/office/drawing/2014/main" id="{9C1094EE-742C-364E-9285-96860C8E0AB9}"/>
                </a:ext>
              </a:extLst>
            </p:cNvPr>
            <p:cNvSpPr/>
            <p:nvPr/>
          </p:nvSpPr>
          <p:spPr>
            <a:xfrm>
              <a:off x="5016091" y="3471752"/>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6</a:t>
              </a:r>
            </a:p>
          </p:txBody>
        </p:sp>
        <p:sp>
          <p:nvSpPr>
            <p:cNvPr id="125" name="Rectangle 124">
              <a:extLst>
                <a:ext uri="{FF2B5EF4-FFF2-40B4-BE49-F238E27FC236}">
                  <a16:creationId xmlns:a16="http://schemas.microsoft.com/office/drawing/2014/main" id="{6724C0EB-DE0D-4A47-85A5-3B8D4833E513}"/>
                </a:ext>
              </a:extLst>
            </p:cNvPr>
            <p:cNvSpPr/>
            <p:nvPr/>
          </p:nvSpPr>
          <p:spPr>
            <a:xfrm>
              <a:off x="6205596" y="3469905"/>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10</a:t>
              </a:r>
            </a:p>
          </p:txBody>
        </p:sp>
        <p:sp>
          <p:nvSpPr>
            <p:cNvPr id="131" name="Rectangle 130">
              <a:extLst>
                <a:ext uri="{FF2B5EF4-FFF2-40B4-BE49-F238E27FC236}">
                  <a16:creationId xmlns:a16="http://schemas.microsoft.com/office/drawing/2014/main" id="{82B97199-E992-9648-8669-C65AEBBB80C8}"/>
                </a:ext>
              </a:extLst>
            </p:cNvPr>
            <p:cNvSpPr/>
            <p:nvPr/>
          </p:nvSpPr>
          <p:spPr>
            <a:xfrm>
              <a:off x="7395101" y="348260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14</a:t>
              </a:r>
            </a:p>
          </p:txBody>
        </p:sp>
      </p:grpSp>
      <p:grpSp>
        <p:nvGrpSpPr>
          <p:cNvPr id="6" name="Group 5">
            <a:extLst>
              <a:ext uri="{FF2B5EF4-FFF2-40B4-BE49-F238E27FC236}">
                <a16:creationId xmlns:a16="http://schemas.microsoft.com/office/drawing/2014/main" id="{C76A695A-0F29-1940-9C5F-B7FB8EFB06D9}"/>
              </a:ext>
            </a:extLst>
          </p:cNvPr>
          <p:cNvGrpSpPr/>
          <p:nvPr/>
        </p:nvGrpSpPr>
        <p:grpSpPr>
          <a:xfrm>
            <a:off x="3820122" y="3799132"/>
            <a:ext cx="4590775" cy="333702"/>
            <a:chOff x="3820122" y="3889217"/>
            <a:chExt cx="4590775" cy="333702"/>
          </a:xfrm>
        </p:grpSpPr>
        <p:sp>
          <p:nvSpPr>
            <p:cNvPr id="9" name="Rectangle 8">
              <a:extLst>
                <a:ext uri="{FF2B5EF4-FFF2-40B4-BE49-F238E27FC236}">
                  <a16:creationId xmlns:a16="http://schemas.microsoft.com/office/drawing/2014/main" id="{E255F482-C8FC-7646-A741-B29C286CD58F}"/>
                </a:ext>
              </a:extLst>
            </p:cNvPr>
            <p:cNvSpPr/>
            <p:nvPr/>
          </p:nvSpPr>
          <p:spPr>
            <a:xfrm>
              <a:off x="3820122" y="3889863"/>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3</a:t>
              </a:r>
            </a:p>
          </p:txBody>
        </p:sp>
        <p:sp>
          <p:nvSpPr>
            <p:cNvPr id="120" name="Rectangle 119">
              <a:extLst>
                <a:ext uri="{FF2B5EF4-FFF2-40B4-BE49-F238E27FC236}">
                  <a16:creationId xmlns:a16="http://schemas.microsoft.com/office/drawing/2014/main" id="{82498B4B-27AE-7147-9519-161C3E86DA80}"/>
                </a:ext>
              </a:extLst>
            </p:cNvPr>
            <p:cNvSpPr/>
            <p:nvPr/>
          </p:nvSpPr>
          <p:spPr>
            <a:xfrm>
              <a:off x="5016090" y="3892870"/>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7</a:t>
              </a:r>
            </a:p>
          </p:txBody>
        </p:sp>
        <p:sp>
          <p:nvSpPr>
            <p:cNvPr id="126" name="Rectangle 125">
              <a:extLst>
                <a:ext uri="{FF2B5EF4-FFF2-40B4-BE49-F238E27FC236}">
                  <a16:creationId xmlns:a16="http://schemas.microsoft.com/office/drawing/2014/main" id="{71787A70-D305-0342-B343-5B8280EFEDAC}"/>
                </a:ext>
              </a:extLst>
            </p:cNvPr>
            <p:cNvSpPr/>
            <p:nvPr/>
          </p:nvSpPr>
          <p:spPr>
            <a:xfrm>
              <a:off x="6205596" y="3889217"/>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11</a:t>
              </a:r>
            </a:p>
          </p:txBody>
        </p:sp>
        <p:sp>
          <p:nvSpPr>
            <p:cNvPr id="132" name="Rectangle 131">
              <a:extLst>
                <a:ext uri="{FF2B5EF4-FFF2-40B4-BE49-F238E27FC236}">
                  <a16:creationId xmlns:a16="http://schemas.microsoft.com/office/drawing/2014/main" id="{824B8618-D061-0D44-809A-5CAC654846F8}"/>
                </a:ext>
              </a:extLst>
            </p:cNvPr>
            <p:cNvSpPr/>
            <p:nvPr/>
          </p:nvSpPr>
          <p:spPr>
            <a:xfrm>
              <a:off x="7395100" y="389521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15</a:t>
              </a:r>
            </a:p>
          </p:txBody>
        </p:sp>
      </p:grpSp>
      <p:sp>
        <p:nvSpPr>
          <p:cNvPr id="23" name="Rectangle 22">
            <a:extLst>
              <a:ext uri="{FF2B5EF4-FFF2-40B4-BE49-F238E27FC236}">
                <a16:creationId xmlns:a16="http://schemas.microsoft.com/office/drawing/2014/main" id="{E8CE874F-4EFB-9244-9A58-03C11946FA94}"/>
              </a:ext>
            </a:extLst>
          </p:cNvPr>
          <p:cNvSpPr/>
          <p:nvPr/>
        </p:nvSpPr>
        <p:spPr>
          <a:xfrm>
            <a:off x="3820122" y="4181388"/>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4</a:t>
            </a:r>
          </a:p>
        </p:txBody>
      </p:sp>
      <p:sp>
        <p:nvSpPr>
          <p:cNvPr id="121" name="Rectangle 120">
            <a:extLst>
              <a:ext uri="{FF2B5EF4-FFF2-40B4-BE49-F238E27FC236}">
                <a16:creationId xmlns:a16="http://schemas.microsoft.com/office/drawing/2014/main" id="{681DE514-1AF1-A148-95FA-FF58A3F03C1C}"/>
              </a:ext>
            </a:extLst>
          </p:cNvPr>
          <p:cNvSpPr/>
          <p:nvPr/>
        </p:nvSpPr>
        <p:spPr>
          <a:xfrm>
            <a:off x="5016089" y="4181388"/>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8</a:t>
            </a:r>
          </a:p>
        </p:txBody>
      </p:sp>
      <p:sp>
        <p:nvSpPr>
          <p:cNvPr id="127" name="Rectangle 126">
            <a:extLst>
              <a:ext uri="{FF2B5EF4-FFF2-40B4-BE49-F238E27FC236}">
                <a16:creationId xmlns:a16="http://schemas.microsoft.com/office/drawing/2014/main" id="{217D1550-CA26-B947-A630-E056E0962151}"/>
              </a:ext>
            </a:extLst>
          </p:cNvPr>
          <p:cNvSpPr/>
          <p:nvPr/>
        </p:nvSpPr>
        <p:spPr>
          <a:xfrm>
            <a:off x="6205596" y="4181388"/>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12</a:t>
            </a:r>
          </a:p>
        </p:txBody>
      </p:sp>
      <p:sp>
        <p:nvSpPr>
          <p:cNvPr id="133" name="Rectangle 132">
            <a:extLst>
              <a:ext uri="{FF2B5EF4-FFF2-40B4-BE49-F238E27FC236}">
                <a16:creationId xmlns:a16="http://schemas.microsoft.com/office/drawing/2014/main" id="{05F783EF-6460-D848-AF59-EA143FA75D9A}"/>
              </a:ext>
            </a:extLst>
          </p:cNvPr>
          <p:cNvSpPr/>
          <p:nvPr/>
        </p:nvSpPr>
        <p:spPr>
          <a:xfrm>
            <a:off x="7395100" y="4187382"/>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7030A0"/>
                </a:solidFill>
                <a:latin typeface="Comic Sans MS" panose="030F0902030302020204" pitchFamily="66" charset="0"/>
              </a:rPr>
              <a:t>Shuffle All</a:t>
            </a:r>
          </a:p>
        </p:txBody>
      </p:sp>
      <p:sp>
        <p:nvSpPr>
          <p:cNvPr id="139" name="TextBox 138">
            <a:extLst>
              <a:ext uri="{FF2B5EF4-FFF2-40B4-BE49-F238E27FC236}">
                <a16:creationId xmlns:a16="http://schemas.microsoft.com/office/drawing/2014/main" id="{CEF62E19-CEDE-3C43-A77B-F746FC635BF6}"/>
              </a:ext>
            </a:extLst>
          </p:cNvPr>
          <p:cNvSpPr txBox="1"/>
          <p:nvPr/>
        </p:nvSpPr>
        <p:spPr>
          <a:xfrm>
            <a:off x="3753058" y="2533087"/>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 name="TextBox 13">
            <a:extLst>
              <a:ext uri="{FF2B5EF4-FFF2-40B4-BE49-F238E27FC236}">
                <a16:creationId xmlns:a16="http://schemas.microsoft.com/office/drawing/2014/main" id="{8BA012D0-3B08-2B46-B99A-D5C21F92C472}"/>
              </a:ext>
            </a:extLst>
          </p:cNvPr>
          <p:cNvSpPr txBox="1"/>
          <p:nvPr/>
        </p:nvSpPr>
        <p:spPr>
          <a:xfrm>
            <a:off x="9187543" y="5421086"/>
            <a:ext cx="184731" cy="369332"/>
          </a:xfrm>
          <a:prstGeom prst="rect">
            <a:avLst/>
          </a:prstGeom>
          <a:noFill/>
        </p:spPr>
        <p:txBody>
          <a:bodyPr wrap="none" rtlCol="0">
            <a:spAutoFit/>
          </a:bodyPr>
          <a:lstStyle/>
          <a:p>
            <a:endParaRPr lang="en-US" dirty="0"/>
          </a:p>
        </p:txBody>
      </p:sp>
      <p:cxnSp>
        <p:nvCxnSpPr>
          <p:cNvPr id="154" name="Straight Connector 153">
            <a:extLst>
              <a:ext uri="{FF2B5EF4-FFF2-40B4-BE49-F238E27FC236}">
                <a16:creationId xmlns:a16="http://schemas.microsoft.com/office/drawing/2014/main" id="{5BF5F0DB-A553-234F-9C5E-763BD7B05043}"/>
              </a:ext>
            </a:extLst>
          </p:cNvPr>
          <p:cNvCxnSpPr>
            <a:endCxn id="139" idx="1"/>
          </p:cNvCxnSpPr>
          <p:nvPr/>
        </p:nvCxnSpPr>
        <p:spPr>
          <a:xfrm>
            <a:off x="3352800" y="2533087"/>
            <a:ext cx="400258" cy="153889"/>
          </a:xfrm>
          <a:prstGeom prst="line">
            <a:avLst/>
          </a:prstGeom>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0234FD24-9F15-2A4D-82E3-560D89D625F3}"/>
              </a:ext>
            </a:extLst>
          </p:cNvPr>
          <p:cNvGrpSpPr/>
          <p:nvPr/>
        </p:nvGrpSpPr>
        <p:grpSpPr>
          <a:xfrm>
            <a:off x="5588100" y="4615549"/>
            <a:ext cx="1015797" cy="327708"/>
            <a:chOff x="5588100" y="4615549"/>
            <a:chExt cx="1015797" cy="327708"/>
          </a:xfrm>
        </p:grpSpPr>
        <p:sp>
          <p:nvSpPr>
            <p:cNvPr id="34" name="Rectangle 33">
              <a:extLst>
                <a:ext uri="{FF2B5EF4-FFF2-40B4-BE49-F238E27FC236}">
                  <a16:creationId xmlns:a16="http://schemas.microsoft.com/office/drawing/2014/main" id="{FFD04BFC-BEC4-3C40-97DB-3F381A649684}"/>
                </a:ext>
              </a:extLst>
            </p:cNvPr>
            <p:cNvSpPr/>
            <p:nvPr/>
          </p:nvSpPr>
          <p:spPr>
            <a:xfrm>
              <a:off x="5588100" y="4615549"/>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b="1" dirty="0">
                  <a:solidFill>
                    <a:srgbClr val="7030A0"/>
                  </a:solidFill>
                  <a:latin typeface="Comic Sans MS" panose="030F0902030302020204" pitchFamily="66" charset="0"/>
                </a:rPr>
                <a:t>Shuffle </a:t>
              </a:r>
            </a:p>
          </p:txBody>
        </p:sp>
        <p:sp>
          <p:nvSpPr>
            <p:cNvPr id="32" name="Lightning Bolt 31">
              <a:extLst>
                <a:ext uri="{FF2B5EF4-FFF2-40B4-BE49-F238E27FC236}">
                  <a16:creationId xmlns:a16="http://schemas.microsoft.com/office/drawing/2014/main" id="{2E99E6F9-59DE-3443-BB34-3F18E9D3A2C1}"/>
                </a:ext>
              </a:extLst>
            </p:cNvPr>
            <p:cNvSpPr/>
            <p:nvPr/>
          </p:nvSpPr>
          <p:spPr>
            <a:xfrm>
              <a:off x="6205596" y="4656702"/>
              <a:ext cx="314185" cy="245401"/>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96204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9F0C1DF-D040-814E-821B-2BC725E8D12A}"/>
              </a:ext>
            </a:extLst>
          </p:cNvPr>
          <p:cNvSpPr/>
          <p:nvPr/>
        </p:nvSpPr>
        <p:spPr>
          <a:xfrm rot="5400000">
            <a:off x="3878646" y="2022604"/>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43F925F4-C03F-AA47-8850-366559C6FE54}"/>
              </a:ext>
            </a:extLst>
          </p:cNvPr>
          <p:cNvSpPr/>
          <p:nvPr/>
        </p:nvSpPr>
        <p:spPr>
          <a:xfrm>
            <a:off x="2728295" y="3195540"/>
            <a:ext cx="4864608" cy="346889"/>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AB00F9"/>
                </a:solidFill>
                <a:latin typeface="Chalkboard SE" panose="03050602040202020205" pitchFamily="66" charset="77"/>
              </a:rPr>
              <a:t>Shuffle Favorites</a:t>
            </a:r>
          </a:p>
        </p:txBody>
      </p:sp>
      <p:sp>
        <p:nvSpPr>
          <p:cNvPr id="15" name="TextBox 14">
            <a:extLst>
              <a:ext uri="{FF2B5EF4-FFF2-40B4-BE49-F238E27FC236}">
                <a16:creationId xmlns:a16="http://schemas.microsoft.com/office/drawing/2014/main" id="{E7C67241-03FF-824E-9051-195211B21AE3}"/>
              </a:ext>
            </a:extLst>
          </p:cNvPr>
          <p:cNvSpPr txBox="1"/>
          <p:nvPr/>
        </p:nvSpPr>
        <p:spPr>
          <a:xfrm>
            <a:off x="2817657" y="3215097"/>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6" name="TextBox 15">
            <a:extLst>
              <a:ext uri="{FF2B5EF4-FFF2-40B4-BE49-F238E27FC236}">
                <a16:creationId xmlns:a16="http://schemas.microsoft.com/office/drawing/2014/main" id="{5AEDDCB2-515C-2E40-921F-51119A698A3C}"/>
              </a:ext>
            </a:extLst>
          </p:cNvPr>
          <p:cNvSpPr txBox="1"/>
          <p:nvPr/>
        </p:nvSpPr>
        <p:spPr>
          <a:xfrm>
            <a:off x="6700925" y="3215097"/>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7" name="TextBox 16">
            <a:extLst>
              <a:ext uri="{FF2B5EF4-FFF2-40B4-BE49-F238E27FC236}">
                <a16:creationId xmlns:a16="http://schemas.microsoft.com/office/drawing/2014/main" id="{A803A335-A028-E645-8F1A-396666B381CE}"/>
              </a:ext>
            </a:extLst>
          </p:cNvPr>
          <p:cNvSpPr txBox="1"/>
          <p:nvPr/>
        </p:nvSpPr>
        <p:spPr>
          <a:xfrm>
            <a:off x="2716126" y="5537985"/>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8" name="Picture 17">
            <a:extLst>
              <a:ext uri="{FF2B5EF4-FFF2-40B4-BE49-F238E27FC236}">
                <a16:creationId xmlns:a16="http://schemas.microsoft.com/office/drawing/2014/main" id="{37334C50-8185-0446-A8E6-0A847E9FB258}"/>
              </a:ext>
            </a:extLst>
          </p:cNvPr>
          <p:cNvPicPr>
            <a:picLocks noChangeAspect="1"/>
          </p:cNvPicPr>
          <p:nvPr/>
        </p:nvPicPr>
        <p:blipFill>
          <a:blip r:embed="rId2"/>
          <a:stretch>
            <a:fillRect/>
          </a:stretch>
        </p:blipFill>
        <p:spPr>
          <a:xfrm>
            <a:off x="2881798" y="5339070"/>
            <a:ext cx="301222" cy="250389"/>
          </a:xfrm>
          <a:prstGeom prst="rect">
            <a:avLst/>
          </a:prstGeom>
        </p:spPr>
      </p:pic>
      <p:sp>
        <p:nvSpPr>
          <p:cNvPr id="21" name="TextBox 20">
            <a:extLst>
              <a:ext uri="{FF2B5EF4-FFF2-40B4-BE49-F238E27FC236}">
                <a16:creationId xmlns:a16="http://schemas.microsoft.com/office/drawing/2014/main" id="{69392954-7E3C-DF46-B329-582438B89C74}"/>
              </a:ext>
            </a:extLst>
          </p:cNvPr>
          <p:cNvSpPr txBox="1"/>
          <p:nvPr/>
        </p:nvSpPr>
        <p:spPr>
          <a:xfrm>
            <a:off x="4250531" y="4007321"/>
            <a:ext cx="1976874" cy="1015663"/>
          </a:xfrm>
          <a:prstGeom prst="rect">
            <a:avLst/>
          </a:prstGeom>
          <a:noFill/>
        </p:spPr>
        <p:txBody>
          <a:bodyPr wrap="square" rtlCol="0">
            <a:spAutoFit/>
          </a:bodyPr>
          <a:lstStyle/>
          <a:p>
            <a:pPr algn="ctr"/>
            <a:r>
              <a:rPr lang="en-US" sz="6000" dirty="0">
                <a:latin typeface="Comic Sans MS" panose="030F0902030302020204" pitchFamily="66" charset="0"/>
              </a:rPr>
              <a:t>word</a:t>
            </a:r>
          </a:p>
        </p:txBody>
      </p:sp>
      <p:sp>
        <p:nvSpPr>
          <p:cNvPr id="23" name="TextBox 22">
            <a:extLst>
              <a:ext uri="{FF2B5EF4-FFF2-40B4-BE49-F238E27FC236}">
                <a16:creationId xmlns:a16="http://schemas.microsoft.com/office/drawing/2014/main" id="{98A5DD47-2C96-1B49-BB6D-991F2AAF8321}"/>
              </a:ext>
            </a:extLst>
          </p:cNvPr>
          <p:cNvSpPr txBox="1"/>
          <p:nvPr/>
        </p:nvSpPr>
        <p:spPr>
          <a:xfrm>
            <a:off x="8679004" y="3606187"/>
            <a:ext cx="3143625" cy="2585323"/>
          </a:xfrm>
          <a:prstGeom prst="rect">
            <a:avLst/>
          </a:prstGeom>
          <a:noFill/>
        </p:spPr>
        <p:txBody>
          <a:bodyPr wrap="square" rtlCol="0">
            <a:spAutoFit/>
          </a:bodyPr>
          <a:lstStyle/>
          <a:p>
            <a:r>
              <a:rPr lang="en-US" dirty="0"/>
              <a:t>All the ’my favorites’ words can be shuffled by clicking the ‘bolt  ‘ button  on the ‘my snap words’ page.  This is an example of what each card should look like.  They can click on the bolt to add or remove the word from the ‘my favorites’ list</a:t>
            </a:r>
          </a:p>
        </p:txBody>
      </p:sp>
      <p:cxnSp>
        <p:nvCxnSpPr>
          <p:cNvPr id="26" name="Straight Arrow Connector 25">
            <a:extLst>
              <a:ext uri="{FF2B5EF4-FFF2-40B4-BE49-F238E27FC236}">
                <a16:creationId xmlns:a16="http://schemas.microsoft.com/office/drawing/2014/main" id="{8B8619E8-2488-7B40-831A-85A1ED0972FF}"/>
              </a:ext>
            </a:extLst>
          </p:cNvPr>
          <p:cNvCxnSpPr>
            <a:cxnSpLocks/>
          </p:cNvCxnSpPr>
          <p:nvPr/>
        </p:nvCxnSpPr>
        <p:spPr>
          <a:xfrm flipV="1">
            <a:off x="5337265" y="5549327"/>
            <a:ext cx="4361722" cy="51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C0D057E7-3C60-A548-831B-C3172BBB6903}"/>
              </a:ext>
            </a:extLst>
          </p:cNvPr>
          <p:cNvCxnSpPr/>
          <p:nvPr/>
        </p:nvCxnSpPr>
        <p:spPr>
          <a:xfrm>
            <a:off x="2332383" y="2590498"/>
            <a:ext cx="257505" cy="9519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Lightning Bolt 51">
            <a:extLst>
              <a:ext uri="{FF2B5EF4-FFF2-40B4-BE49-F238E27FC236}">
                <a16:creationId xmlns:a16="http://schemas.microsoft.com/office/drawing/2014/main" id="{86F23BD4-B793-CD46-9F72-D06891EC9456}"/>
              </a:ext>
            </a:extLst>
          </p:cNvPr>
          <p:cNvSpPr/>
          <p:nvPr/>
        </p:nvSpPr>
        <p:spPr>
          <a:xfrm>
            <a:off x="4951886" y="521945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C5FB0C9D-3CF6-EC43-9ECC-5D78EDDC74B9}"/>
              </a:ext>
            </a:extLst>
          </p:cNvPr>
          <p:cNvSpPr/>
          <p:nvPr/>
        </p:nvSpPr>
        <p:spPr>
          <a:xfrm rot="5400000">
            <a:off x="1321009" y="-768243"/>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4568FA8A-4C14-AE48-9A8A-273AE170D269}"/>
              </a:ext>
            </a:extLst>
          </p:cNvPr>
          <p:cNvSpPr/>
          <p:nvPr/>
        </p:nvSpPr>
        <p:spPr>
          <a:xfrm>
            <a:off x="158489" y="40469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halkboard SE" panose="03050602040202020205" pitchFamily="66" charset="77"/>
              </a:rPr>
              <a:t>My Snap Words</a:t>
            </a:r>
          </a:p>
        </p:txBody>
      </p:sp>
      <p:grpSp>
        <p:nvGrpSpPr>
          <p:cNvPr id="55" name="Group 54">
            <a:extLst>
              <a:ext uri="{FF2B5EF4-FFF2-40B4-BE49-F238E27FC236}">
                <a16:creationId xmlns:a16="http://schemas.microsoft.com/office/drawing/2014/main" id="{4F008D6A-2000-CC4E-9E3D-4118EDAB05C9}"/>
              </a:ext>
            </a:extLst>
          </p:cNvPr>
          <p:cNvGrpSpPr/>
          <p:nvPr/>
        </p:nvGrpSpPr>
        <p:grpSpPr>
          <a:xfrm>
            <a:off x="327084" y="926192"/>
            <a:ext cx="4590778" cy="333539"/>
            <a:chOff x="3820122" y="3035029"/>
            <a:chExt cx="4590778" cy="333539"/>
          </a:xfrm>
        </p:grpSpPr>
        <p:sp>
          <p:nvSpPr>
            <p:cNvPr id="56" name="Rectangle 55">
              <a:extLst>
                <a:ext uri="{FF2B5EF4-FFF2-40B4-BE49-F238E27FC236}">
                  <a16:creationId xmlns:a16="http://schemas.microsoft.com/office/drawing/2014/main" id="{07053F11-94BF-A740-8946-46B40023253F}"/>
                </a:ext>
              </a:extLst>
            </p:cNvPr>
            <p:cNvSpPr/>
            <p:nvPr/>
          </p:nvSpPr>
          <p:spPr>
            <a:xfrm>
              <a:off x="3820122" y="3038531"/>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1</a:t>
              </a:r>
            </a:p>
          </p:txBody>
        </p:sp>
        <p:sp>
          <p:nvSpPr>
            <p:cNvPr id="57" name="Rectangle 56">
              <a:extLst>
                <a:ext uri="{FF2B5EF4-FFF2-40B4-BE49-F238E27FC236}">
                  <a16:creationId xmlns:a16="http://schemas.microsoft.com/office/drawing/2014/main" id="{5CE0012D-9E51-C44D-9172-A5EFEBB78509}"/>
                </a:ext>
              </a:extLst>
            </p:cNvPr>
            <p:cNvSpPr/>
            <p:nvPr/>
          </p:nvSpPr>
          <p:spPr>
            <a:xfrm>
              <a:off x="5016092" y="303672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5</a:t>
              </a:r>
            </a:p>
          </p:txBody>
        </p:sp>
        <p:sp>
          <p:nvSpPr>
            <p:cNvPr id="58" name="Rectangle 57">
              <a:extLst>
                <a:ext uri="{FF2B5EF4-FFF2-40B4-BE49-F238E27FC236}">
                  <a16:creationId xmlns:a16="http://schemas.microsoft.com/office/drawing/2014/main" id="{C1523D4F-49AB-5941-BE35-6251B0F08370}"/>
                </a:ext>
              </a:extLst>
            </p:cNvPr>
            <p:cNvSpPr/>
            <p:nvPr/>
          </p:nvSpPr>
          <p:spPr>
            <a:xfrm>
              <a:off x="6205596" y="3035029"/>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9</a:t>
              </a:r>
            </a:p>
          </p:txBody>
        </p:sp>
        <p:sp>
          <p:nvSpPr>
            <p:cNvPr id="59" name="Rectangle 58">
              <a:extLst>
                <a:ext uri="{FF2B5EF4-FFF2-40B4-BE49-F238E27FC236}">
                  <a16:creationId xmlns:a16="http://schemas.microsoft.com/office/drawing/2014/main" id="{DDB50699-648C-B844-94B3-E9EA60F428CC}"/>
                </a:ext>
              </a:extLst>
            </p:cNvPr>
            <p:cNvSpPr/>
            <p:nvPr/>
          </p:nvSpPr>
          <p:spPr>
            <a:xfrm>
              <a:off x="7395103" y="3040860"/>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13</a:t>
              </a:r>
            </a:p>
          </p:txBody>
        </p:sp>
      </p:grpSp>
      <p:grpSp>
        <p:nvGrpSpPr>
          <p:cNvPr id="60" name="Group 59">
            <a:extLst>
              <a:ext uri="{FF2B5EF4-FFF2-40B4-BE49-F238E27FC236}">
                <a16:creationId xmlns:a16="http://schemas.microsoft.com/office/drawing/2014/main" id="{75B45B21-8272-EE4F-8391-121D4544CA44}"/>
              </a:ext>
            </a:extLst>
          </p:cNvPr>
          <p:cNvGrpSpPr/>
          <p:nvPr/>
        </p:nvGrpSpPr>
        <p:grpSpPr>
          <a:xfrm>
            <a:off x="327084" y="1303078"/>
            <a:ext cx="4590776" cy="346161"/>
            <a:chOff x="3820122" y="3464148"/>
            <a:chExt cx="4590776" cy="346161"/>
          </a:xfrm>
        </p:grpSpPr>
        <p:sp>
          <p:nvSpPr>
            <p:cNvPr id="61" name="Rectangle 60">
              <a:extLst>
                <a:ext uri="{FF2B5EF4-FFF2-40B4-BE49-F238E27FC236}">
                  <a16:creationId xmlns:a16="http://schemas.microsoft.com/office/drawing/2014/main" id="{7BFD4A89-5FC2-5C48-BBE2-264E8175A7D8}"/>
                </a:ext>
              </a:extLst>
            </p:cNvPr>
            <p:cNvSpPr/>
            <p:nvPr/>
          </p:nvSpPr>
          <p:spPr>
            <a:xfrm>
              <a:off x="3820122" y="3464148"/>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2</a:t>
              </a:r>
            </a:p>
          </p:txBody>
        </p:sp>
        <p:sp>
          <p:nvSpPr>
            <p:cNvPr id="62" name="Rectangle 61">
              <a:extLst>
                <a:ext uri="{FF2B5EF4-FFF2-40B4-BE49-F238E27FC236}">
                  <a16:creationId xmlns:a16="http://schemas.microsoft.com/office/drawing/2014/main" id="{3E5BC0EF-6E08-BE43-8986-3824F373E493}"/>
                </a:ext>
              </a:extLst>
            </p:cNvPr>
            <p:cNvSpPr/>
            <p:nvPr/>
          </p:nvSpPr>
          <p:spPr>
            <a:xfrm>
              <a:off x="5016091" y="3471752"/>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6</a:t>
              </a:r>
            </a:p>
          </p:txBody>
        </p:sp>
        <p:sp>
          <p:nvSpPr>
            <p:cNvPr id="63" name="Rectangle 62">
              <a:extLst>
                <a:ext uri="{FF2B5EF4-FFF2-40B4-BE49-F238E27FC236}">
                  <a16:creationId xmlns:a16="http://schemas.microsoft.com/office/drawing/2014/main" id="{88221587-4EDF-B245-B07D-FFCCEAF07A5B}"/>
                </a:ext>
              </a:extLst>
            </p:cNvPr>
            <p:cNvSpPr/>
            <p:nvPr/>
          </p:nvSpPr>
          <p:spPr>
            <a:xfrm>
              <a:off x="6205596" y="3469905"/>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10</a:t>
              </a:r>
            </a:p>
          </p:txBody>
        </p:sp>
        <p:sp>
          <p:nvSpPr>
            <p:cNvPr id="64" name="Rectangle 63">
              <a:extLst>
                <a:ext uri="{FF2B5EF4-FFF2-40B4-BE49-F238E27FC236}">
                  <a16:creationId xmlns:a16="http://schemas.microsoft.com/office/drawing/2014/main" id="{12463AF2-1E81-2F48-ADFC-54E1E71875F6}"/>
                </a:ext>
              </a:extLst>
            </p:cNvPr>
            <p:cNvSpPr/>
            <p:nvPr/>
          </p:nvSpPr>
          <p:spPr>
            <a:xfrm>
              <a:off x="7395101" y="348260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14</a:t>
              </a:r>
            </a:p>
          </p:txBody>
        </p:sp>
      </p:grpSp>
      <p:grpSp>
        <p:nvGrpSpPr>
          <p:cNvPr id="65" name="Group 64">
            <a:extLst>
              <a:ext uri="{FF2B5EF4-FFF2-40B4-BE49-F238E27FC236}">
                <a16:creationId xmlns:a16="http://schemas.microsoft.com/office/drawing/2014/main" id="{258B81CD-575E-8E41-8B03-58C2C8C8FC82}"/>
              </a:ext>
            </a:extLst>
          </p:cNvPr>
          <p:cNvGrpSpPr/>
          <p:nvPr/>
        </p:nvGrpSpPr>
        <p:grpSpPr>
          <a:xfrm>
            <a:off x="327084" y="1690295"/>
            <a:ext cx="4590775" cy="333702"/>
            <a:chOff x="3820122" y="3889217"/>
            <a:chExt cx="4590775" cy="333702"/>
          </a:xfrm>
        </p:grpSpPr>
        <p:sp>
          <p:nvSpPr>
            <p:cNvPr id="66" name="Rectangle 65">
              <a:extLst>
                <a:ext uri="{FF2B5EF4-FFF2-40B4-BE49-F238E27FC236}">
                  <a16:creationId xmlns:a16="http://schemas.microsoft.com/office/drawing/2014/main" id="{E6FA63A6-C38C-E54C-AA8E-CC8C78F2206B}"/>
                </a:ext>
              </a:extLst>
            </p:cNvPr>
            <p:cNvSpPr/>
            <p:nvPr/>
          </p:nvSpPr>
          <p:spPr>
            <a:xfrm>
              <a:off x="3820122" y="3889863"/>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3</a:t>
              </a:r>
            </a:p>
          </p:txBody>
        </p:sp>
        <p:sp>
          <p:nvSpPr>
            <p:cNvPr id="67" name="Rectangle 66">
              <a:extLst>
                <a:ext uri="{FF2B5EF4-FFF2-40B4-BE49-F238E27FC236}">
                  <a16:creationId xmlns:a16="http://schemas.microsoft.com/office/drawing/2014/main" id="{3BBEEF4B-B66E-1440-A28A-854966452034}"/>
                </a:ext>
              </a:extLst>
            </p:cNvPr>
            <p:cNvSpPr/>
            <p:nvPr/>
          </p:nvSpPr>
          <p:spPr>
            <a:xfrm>
              <a:off x="5016090" y="3892870"/>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7</a:t>
              </a:r>
            </a:p>
          </p:txBody>
        </p:sp>
        <p:sp>
          <p:nvSpPr>
            <p:cNvPr id="68" name="Rectangle 67">
              <a:extLst>
                <a:ext uri="{FF2B5EF4-FFF2-40B4-BE49-F238E27FC236}">
                  <a16:creationId xmlns:a16="http://schemas.microsoft.com/office/drawing/2014/main" id="{B7790729-EF39-5C4A-A910-7D9FF810047C}"/>
                </a:ext>
              </a:extLst>
            </p:cNvPr>
            <p:cNvSpPr/>
            <p:nvPr/>
          </p:nvSpPr>
          <p:spPr>
            <a:xfrm>
              <a:off x="6205596" y="3889217"/>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11</a:t>
              </a:r>
            </a:p>
          </p:txBody>
        </p:sp>
        <p:sp>
          <p:nvSpPr>
            <p:cNvPr id="69" name="Rectangle 68">
              <a:extLst>
                <a:ext uri="{FF2B5EF4-FFF2-40B4-BE49-F238E27FC236}">
                  <a16:creationId xmlns:a16="http://schemas.microsoft.com/office/drawing/2014/main" id="{ECFC2089-D530-6D45-AB65-968F309C4540}"/>
                </a:ext>
              </a:extLst>
            </p:cNvPr>
            <p:cNvSpPr/>
            <p:nvPr/>
          </p:nvSpPr>
          <p:spPr>
            <a:xfrm>
              <a:off x="7395100" y="389521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15</a:t>
              </a:r>
            </a:p>
          </p:txBody>
        </p:sp>
      </p:grpSp>
      <p:sp>
        <p:nvSpPr>
          <p:cNvPr id="70" name="Rectangle 69">
            <a:extLst>
              <a:ext uri="{FF2B5EF4-FFF2-40B4-BE49-F238E27FC236}">
                <a16:creationId xmlns:a16="http://schemas.microsoft.com/office/drawing/2014/main" id="{07F47C05-36E9-3540-A4D9-DE65F283CB20}"/>
              </a:ext>
            </a:extLst>
          </p:cNvPr>
          <p:cNvSpPr/>
          <p:nvPr/>
        </p:nvSpPr>
        <p:spPr>
          <a:xfrm>
            <a:off x="327084" y="2072551"/>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4</a:t>
            </a:r>
          </a:p>
        </p:txBody>
      </p:sp>
      <p:sp>
        <p:nvSpPr>
          <p:cNvPr id="71" name="Rectangle 70">
            <a:extLst>
              <a:ext uri="{FF2B5EF4-FFF2-40B4-BE49-F238E27FC236}">
                <a16:creationId xmlns:a16="http://schemas.microsoft.com/office/drawing/2014/main" id="{6B5E9EA8-B0CD-3542-A8D0-664ABF7629DD}"/>
              </a:ext>
            </a:extLst>
          </p:cNvPr>
          <p:cNvSpPr/>
          <p:nvPr/>
        </p:nvSpPr>
        <p:spPr>
          <a:xfrm>
            <a:off x="1523051" y="207255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8</a:t>
            </a:r>
          </a:p>
        </p:txBody>
      </p:sp>
      <p:sp>
        <p:nvSpPr>
          <p:cNvPr id="72" name="Rectangle 71">
            <a:extLst>
              <a:ext uri="{FF2B5EF4-FFF2-40B4-BE49-F238E27FC236}">
                <a16:creationId xmlns:a16="http://schemas.microsoft.com/office/drawing/2014/main" id="{60D794B5-9B4E-224C-8975-1F28A4CEFB15}"/>
              </a:ext>
            </a:extLst>
          </p:cNvPr>
          <p:cNvSpPr/>
          <p:nvPr/>
        </p:nvSpPr>
        <p:spPr>
          <a:xfrm>
            <a:off x="2712558" y="207255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12</a:t>
            </a:r>
          </a:p>
        </p:txBody>
      </p:sp>
      <p:sp>
        <p:nvSpPr>
          <p:cNvPr id="73" name="Rectangle 72">
            <a:extLst>
              <a:ext uri="{FF2B5EF4-FFF2-40B4-BE49-F238E27FC236}">
                <a16:creationId xmlns:a16="http://schemas.microsoft.com/office/drawing/2014/main" id="{6D1BFF99-A09C-1447-B768-D7B902935112}"/>
              </a:ext>
            </a:extLst>
          </p:cNvPr>
          <p:cNvSpPr/>
          <p:nvPr/>
        </p:nvSpPr>
        <p:spPr>
          <a:xfrm>
            <a:off x="3902062" y="2078545"/>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7030A0"/>
                </a:solidFill>
                <a:latin typeface="Comic Sans MS" panose="030F0902030302020204" pitchFamily="66" charset="0"/>
              </a:rPr>
              <a:t>Shuffle All</a:t>
            </a:r>
          </a:p>
        </p:txBody>
      </p:sp>
      <p:sp>
        <p:nvSpPr>
          <p:cNvPr id="74" name="TextBox 73">
            <a:extLst>
              <a:ext uri="{FF2B5EF4-FFF2-40B4-BE49-F238E27FC236}">
                <a16:creationId xmlns:a16="http://schemas.microsoft.com/office/drawing/2014/main" id="{5B6A803E-54D3-9B45-8DD9-A161BB3D4FE6}"/>
              </a:ext>
            </a:extLst>
          </p:cNvPr>
          <p:cNvSpPr txBox="1"/>
          <p:nvPr/>
        </p:nvSpPr>
        <p:spPr>
          <a:xfrm>
            <a:off x="260020" y="42425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grpSp>
        <p:nvGrpSpPr>
          <p:cNvPr id="75" name="Group 74">
            <a:extLst>
              <a:ext uri="{FF2B5EF4-FFF2-40B4-BE49-F238E27FC236}">
                <a16:creationId xmlns:a16="http://schemas.microsoft.com/office/drawing/2014/main" id="{B7AD82F7-4226-8B4B-987F-C01FCF411041}"/>
              </a:ext>
            </a:extLst>
          </p:cNvPr>
          <p:cNvGrpSpPr/>
          <p:nvPr/>
        </p:nvGrpSpPr>
        <p:grpSpPr>
          <a:xfrm>
            <a:off x="2095062" y="2501019"/>
            <a:ext cx="1015797" cy="327708"/>
            <a:chOff x="5577398" y="4615548"/>
            <a:chExt cx="1015797" cy="327708"/>
          </a:xfrm>
        </p:grpSpPr>
        <p:sp>
          <p:nvSpPr>
            <p:cNvPr id="76" name="Rectangle 75">
              <a:extLst>
                <a:ext uri="{FF2B5EF4-FFF2-40B4-BE49-F238E27FC236}">
                  <a16:creationId xmlns:a16="http://schemas.microsoft.com/office/drawing/2014/main" id="{389EA49F-1344-5B47-ADA8-9DC833E8B92D}"/>
                </a:ext>
              </a:extLst>
            </p:cNvPr>
            <p:cNvSpPr/>
            <p:nvPr/>
          </p:nvSpPr>
          <p:spPr>
            <a:xfrm>
              <a:off x="5577398" y="4615548"/>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b="1" dirty="0">
                  <a:solidFill>
                    <a:srgbClr val="7030A0"/>
                  </a:solidFill>
                  <a:latin typeface="Comic Sans MS" panose="030F0902030302020204" pitchFamily="66" charset="0"/>
                </a:rPr>
                <a:t>Shuffle </a:t>
              </a:r>
            </a:p>
          </p:txBody>
        </p:sp>
        <p:sp>
          <p:nvSpPr>
            <p:cNvPr id="77" name="Lightning Bolt 76">
              <a:extLst>
                <a:ext uri="{FF2B5EF4-FFF2-40B4-BE49-F238E27FC236}">
                  <a16:creationId xmlns:a16="http://schemas.microsoft.com/office/drawing/2014/main" id="{7331DAC6-D315-374A-AB1E-A67C2E2EA88A}"/>
                </a:ext>
              </a:extLst>
            </p:cNvPr>
            <p:cNvSpPr/>
            <p:nvPr/>
          </p:nvSpPr>
          <p:spPr>
            <a:xfrm>
              <a:off x="6205596" y="4656702"/>
              <a:ext cx="314185" cy="245401"/>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8" name="TextBox 77">
            <a:extLst>
              <a:ext uri="{FF2B5EF4-FFF2-40B4-BE49-F238E27FC236}">
                <a16:creationId xmlns:a16="http://schemas.microsoft.com/office/drawing/2014/main" id="{66DF0B4F-B18E-5B42-9CCC-6F81982DCDB6}"/>
              </a:ext>
            </a:extLst>
          </p:cNvPr>
          <p:cNvSpPr txBox="1"/>
          <p:nvPr/>
        </p:nvSpPr>
        <p:spPr>
          <a:xfrm>
            <a:off x="7541885" y="1792631"/>
            <a:ext cx="2390040" cy="646331"/>
          </a:xfrm>
          <a:prstGeom prst="rect">
            <a:avLst/>
          </a:prstGeom>
          <a:noFill/>
        </p:spPr>
        <p:txBody>
          <a:bodyPr wrap="square" rtlCol="0">
            <a:spAutoFit/>
          </a:bodyPr>
          <a:lstStyle/>
          <a:p>
            <a:r>
              <a:rPr lang="en-US" dirty="0"/>
              <a:t>Hopefully the sound will transfer too</a:t>
            </a:r>
          </a:p>
        </p:txBody>
      </p:sp>
      <p:cxnSp>
        <p:nvCxnSpPr>
          <p:cNvPr id="79" name="Straight Arrow Connector 78">
            <a:extLst>
              <a:ext uri="{FF2B5EF4-FFF2-40B4-BE49-F238E27FC236}">
                <a16:creationId xmlns:a16="http://schemas.microsoft.com/office/drawing/2014/main" id="{6AFF9A77-AFCD-FA40-B289-83B8E46BE811}"/>
              </a:ext>
            </a:extLst>
          </p:cNvPr>
          <p:cNvCxnSpPr/>
          <p:nvPr/>
        </p:nvCxnSpPr>
        <p:spPr>
          <a:xfrm flipH="1">
            <a:off x="6945853" y="2668220"/>
            <a:ext cx="1133395" cy="15155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3454E07-DF1F-2E44-A831-7B7BEB6D16E3}"/>
              </a:ext>
            </a:extLst>
          </p:cNvPr>
          <p:cNvSpPr txBox="1"/>
          <p:nvPr/>
        </p:nvSpPr>
        <p:spPr>
          <a:xfrm>
            <a:off x="877229" y="4624039"/>
            <a:ext cx="1661619" cy="1477328"/>
          </a:xfrm>
          <a:prstGeom prst="rect">
            <a:avLst/>
          </a:prstGeom>
          <a:noFill/>
        </p:spPr>
        <p:txBody>
          <a:bodyPr wrap="square" rtlCol="0">
            <a:spAutoFit/>
          </a:bodyPr>
          <a:lstStyle/>
          <a:p>
            <a:r>
              <a:rPr lang="en-US" dirty="0"/>
              <a:t>Clicking this home button takes them to the ‘my snap words page”</a:t>
            </a:r>
          </a:p>
        </p:txBody>
      </p:sp>
      <p:cxnSp>
        <p:nvCxnSpPr>
          <p:cNvPr id="5" name="Straight Arrow Connector 4">
            <a:extLst>
              <a:ext uri="{FF2B5EF4-FFF2-40B4-BE49-F238E27FC236}">
                <a16:creationId xmlns:a16="http://schemas.microsoft.com/office/drawing/2014/main" id="{52388D60-E5F6-444E-BB09-131E75EF5577}"/>
              </a:ext>
            </a:extLst>
          </p:cNvPr>
          <p:cNvCxnSpPr/>
          <p:nvPr/>
        </p:nvCxnSpPr>
        <p:spPr>
          <a:xfrm flipV="1">
            <a:off x="2332383" y="5537985"/>
            <a:ext cx="485274" cy="628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2485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DE862A1-D4C4-E546-B6BF-7B6E9D1A531B}"/>
              </a:ext>
            </a:extLst>
          </p:cNvPr>
          <p:cNvGrpSpPr/>
          <p:nvPr/>
        </p:nvGrpSpPr>
        <p:grpSpPr>
          <a:xfrm>
            <a:off x="3651527" y="2503113"/>
            <a:ext cx="4888945" cy="2563906"/>
            <a:chOff x="3651527" y="2503113"/>
            <a:chExt cx="4888945" cy="2563906"/>
          </a:xfrm>
        </p:grpSpPr>
        <p:sp>
          <p:nvSpPr>
            <p:cNvPr id="3" name="Rectangle 2">
              <a:extLst>
                <a:ext uri="{FF2B5EF4-FFF2-40B4-BE49-F238E27FC236}">
                  <a16:creationId xmlns:a16="http://schemas.microsoft.com/office/drawing/2014/main" id="{9A59AE68-8014-9D4D-90C1-278E2E344457}"/>
                </a:ext>
              </a:extLst>
            </p:cNvPr>
            <p:cNvSpPr/>
            <p:nvPr/>
          </p:nvSpPr>
          <p:spPr>
            <a:xfrm rot="5400000">
              <a:off x="4814047" y="1340594"/>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4EBC2444-DF9F-DF47-A00A-9C53DF166773}"/>
                </a:ext>
              </a:extLst>
            </p:cNvPr>
            <p:cNvSpPr/>
            <p:nvPr/>
          </p:nvSpPr>
          <p:spPr>
            <a:xfrm>
              <a:off x="3651527" y="2513532"/>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halkboard SE" panose="03050602040202020205" pitchFamily="66" charset="77"/>
                </a:rPr>
                <a:t>About</a:t>
              </a:r>
            </a:p>
          </p:txBody>
        </p:sp>
        <p:sp>
          <p:nvSpPr>
            <p:cNvPr id="24" name="Rectangle 23">
              <a:extLst>
                <a:ext uri="{FF2B5EF4-FFF2-40B4-BE49-F238E27FC236}">
                  <a16:creationId xmlns:a16="http://schemas.microsoft.com/office/drawing/2014/main" id="{D4BC5D4A-83C3-F14D-9E33-5DB83FF8DEFE}"/>
                </a:ext>
              </a:extLst>
            </p:cNvPr>
            <p:cNvSpPr/>
            <p:nvPr/>
          </p:nvSpPr>
          <p:spPr>
            <a:xfrm>
              <a:off x="3848688" y="3022498"/>
              <a:ext cx="4538066" cy="18046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200" b="1" dirty="0">
                  <a:solidFill>
                    <a:srgbClr val="7030A0"/>
                  </a:solidFill>
                  <a:latin typeface="Comic Sans MS" panose="030F0902030302020204" pitchFamily="66" charset="0"/>
                  <a:ea typeface="Ayuthaya" pitchFamily="2" charset="-34"/>
                  <a:cs typeface="Viner Hand ITC" panose="020F0502020204030204" pitchFamily="34" charset="0"/>
                </a:rPr>
                <a:t>This app was developed by a kindergartener and his parents, for kindergartners everywhere to help learn snap words on the go!</a:t>
              </a:r>
            </a:p>
            <a:p>
              <a:pPr algn="just"/>
              <a:endParaRPr lang="en-US" sz="1200" b="1" dirty="0">
                <a:solidFill>
                  <a:srgbClr val="7030A0"/>
                </a:solidFill>
                <a:latin typeface="Comic Sans MS" panose="030F0902030302020204" pitchFamily="66" charset="0"/>
                <a:ea typeface="Ayuthaya" pitchFamily="2" charset="-34"/>
                <a:cs typeface="Viner Hand ITC" panose="020F0502020204030204" pitchFamily="34" charset="0"/>
              </a:endParaRPr>
            </a:p>
            <a:p>
              <a:pPr algn="just"/>
              <a:r>
                <a:rPr lang="en-US" sz="1200" b="1" dirty="0">
                  <a:solidFill>
                    <a:srgbClr val="7030A0"/>
                  </a:solidFill>
                  <a:latin typeface="Comic Sans MS" panose="030F0902030302020204" pitchFamily="66" charset="0"/>
                  <a:ea typeface="Ayuthaya" pitchFamily="2" charset="-34"/>
                  <a:cs typeface="Viner Hand ITC" panose="020F0502020204030204" pitchFamily="34" charset="0"/>
                </a:rPr>
                <a:t>Designed by: The </a:t>
              </a:r>
              <a:r>
                <a:rPr lang="en-US" sz="1200" b="1" dirty="0" err="1">
                  <a:solidFill>
                    <a:srgbClr val="7030A0"/>
                  </a:solidFill>
                  <a:latin typeface="Comic Sans MS" panose="030F0902030302020204" pitchFamily="66" charset="0"/>
                  <a:ea typeface="Ayuthaya" pitchFamily="2" charset="-34"/>
                  <a:cs typeface="Viner Hand ITC" panose="020F0502020204030204" pitchFamily="34" charset="0"/>
                </a:rPr>
                <a:t>Kahook</a:t>
              </a:r>
              <a:r>
                <a:rPr lang="en-US" sz="1200" b="1" dirty="0">
                  <a:solidFill>
                    <a:srgbClr val="7030A0"/>
                  </a:solidFill>
                  <a:latin typeface="Comic Sans MS" panose="030F0902030302020204" pitchFamily="66" charset="0"/>
                  <a:ea typeface="Ayuthaya" pitchFamily="2" charset="-34"/>
                  <a:cs typeface="Viner Hand ITC" panose="020F0502020204030204" pitchFamily="34" charset="0"/>
                </a:rPr>
                <a:t> Family</a:t>
              </a:r>
            </a:p>
            <a:p>
              <a:pPr algn="just"/>
              <a:r>
                <a:rPr lang="en-US" sz="1200" b="1" dirty="0">
                  <a:solidFill>
                    <a:srgbClr val="7030A0"/>
                  </a:solidFill>
                  <a:latin typeface="Comic Sans MS" panose="030F0902030302020204" pitchFamily="66" charset="0"/>
                  <a:ea typeface="Ayuthaya" pitchFamily="2" charset="-34"/>
                  <a:cs typeface="Viner Hand ITC" panose="020F0502020204030204" pitchFamily="34" charset="0"/>
                </a:rPr>
                <a:t>Programmer:</a:t>
              </a:r>
            </a:p>
            <a:p>
              <a:pPr algn="just"/>
              <a:r>
                <a:rPr lang="en-US" sz="1200" b="1" dirty="0">
                  <a:solidFill>
                    <a:srgbClr val="7030A0"/>
                  </a:solidFill>
                  <a:latin typeface="Comic Sans MS" panose="030F0902030302020204" pitchFamily="66" charset="0"/>
                  <a:ea typeface="Ayuthaya" pitchFamily="2" charset="-34"/>
                  <a:cs typeface="Viner Hand ITC" panose="020F0502020204030204" pitchFamily="34" charset="0"/>
                </a:rPr>
                <a:t>Project mgmt.:  Joshua Steinberg MD</a:t>
              </a:r>
            </a:p>
            <a:p>
              <a:pPr algn="just"/>
              <a:r>
                <a:rPr lang="en-US" sz="1200" b="1" dirty="0">
                  <a:solidFill>
                    <a:srgbClr val="7030A0"/>
                  </a:solidFill>
                  <a:latin typeface="Comic Sans MS" panose="030F0902030302020204" pitchFamily="66" charset="0"/>
                  <a:ea typeface="Ayuthaya" pitchFamily="2" charset="-34"/>
                  <a:cs typeface="Viner Hand ITC" panose="020F0502020204030204" pitchFamily="34" charset="0"/>
                </a:rPr>
                <a:t>Feedback: </a:t>
              </a:r>
              <a:r>
                <a:rPr lang="en-US" sz="1200" b="1" dirty="0">
                  <a:solidFill>
                    <a:srgbClr val="7030A0"/>
                  </a:solidFill>
                  <a:latin typeface="Comic Sans MS" panose="030F0902030302020204" pitchFamily="66" charset="0"/>
                  <a:ea typeface="Ayuthaya" pitchFamily="2" charset="-34"/>
                  <a:cs typeface="Viner Hand ITC" panose="020F0502020204030204" pitchFamily="34" charset="0"/>
                  <a:hlinkClick r:id="rId2"/>
                </a:rPr>
                <a:t>nida.kahook@gmail.com</a:t>
              </a:r>
              <a:endParaRPr lang="en-US" sz="1200" b="1" dirty="0">
                <a:solidFill>
                  <a:srgbClr val="7030A0"/>
                </a:solidFill>
                <a:latin typeface="Comic Sans MS" panose="030F0902030302020204" pitchFamily="66" charset="0"/>
                <a:ea typeface="Ayuthaya" pitchFamily="2" charset="-34"/>
                <a:cs typeface="Viner Hand ITC" panose="020F0502020204030204" pitchFamily="34" charset="0"/>
              </a:endParaRPr>
            </a:p>
            <a:p>
              <a:pPr algn="just"/>
              <a:r>
                <a:rPr lang="en-US" sz="1200" b="1" dirty="0">
                  <a:solidFill>
                    <a:srgbClr val="7030A0"/>
                  </a:solidFill>
                  <a:latin typeface="Comic Sans MS" panose="030F0902030302020204" pitchFamily="66" charset="0"/>
                  <a:ea typeface="Ayuthaya" pitchFamily="2" charset="-34"/>
                  <a:cs typeface="Viner Hand ITC" panose="020F0502020204030204" pitchFamily="34" charset="0"/>
                </a:rPr>
                <a:t>Version: 1.0</a:t>
              </a:r>
            </a:p>
            <a:p>
              <a:pPr algn="just"/>
              <a:r>
                <a:rPr lang="en-US" sz="1200" b="1" dirty="0">
                  <a:solidFill>
                    <a:srgbClr val="7030A0"/>
                  </a:solidFill>
                  <a:latin typeface="Comic Sans MS" panose="030F0902030302020204" pitchFamily="66" charset="0"/>
                  <a:ea typeface="Ayuthaya" pitchFamily="2" charset="-34"/>
                  <a:cs typeface="Viner Hand ITC" panose="020F0502020204030204" pitchFamily="34" charset="0"/>
                </a:rPr>
                <a:t>Copyright: March 30, 2019</a:t>
              </a:r>
            </a:p>
          </p:txBody>
        </p:sp>
        <p:sp>
          <p:nvSpPr>
            <p:cNvPr id="12" name="TextBox 11">
              <a:extLst>
                <a:ext uri="{FF2B5EF4-FFF2-40B4-BE49-F238E27FC236}">
                  <a16:creationId xmlns:a16="http://schemas.microsoft.com/office/drawing/2014/main" id="{1B1AD951-D965-A844-93C8-1A1C764BA477}"/>
                </a:ext>
              </a:extLst>
            </p:cNvPr>
            <p:cNvSpPr txBox="1"/>
            <p:nvPr/>
          </p:nvSpPr>
          <p:spPr>
            <a:xfrm>
              <a:off x="3753058" y="2533087"/>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grpSp>
      <p:grpSp>
        <p:nvGrpSpPr>
          <p:cNvPr id="33" name="Group 32">
            <a:extLst>
              <a:ext uri="{FF2B5EF4-FFF2-40B4-BE49-F238E27FC236}">
                <a16:creationId xmlns:a16="http://schemas.microsoft.com/office/drawing/2014/main" id="{4D9A414B-0625-F045-B478-E0F02924F57A}"/>
              </a:ext>
            </a:extLst>
          </p:cNvPr>
          <p:cNvGrpSpPr/>
          <p:nvPr/>
        </p:nvGrpSpPr>
        <p:grpSpPr>
          <a:xfrm>
            <a:off x="7919860" y="4628210"/>
            <a:ext cx="662665" cy="449228"/>
            <a:chOff x="3693998" y="4628210"/>
            <a:chExt cx="662665" cy="449228"/>
          </a:xfrm>
        </p:grpSpPr>
        <p:sp>
          <p:nvSpPr>
            <p:cNvPr id="29" name="TextBox 28">
              <a:extLst>
                <a:ext uri="{FF2B5EF4-FFF2-40B4-BE49-F238E27FC236}">
                  <a16:creationId xmlns:a16="http://schemas.microsoft.com/office/drawing/2014/main" id="{7E6F7856-E274-B94A-A1D7-FBE3BF337971}"/>
                </a:ext>
              </a:extLst>
            </p:cNvPr>
            <p:cNvSpPr txBox="1"/>
            <p:nvPr/>
          </p:nvSpPr>
          <p:spPr>
            <a:xfrm>
              <a:off x="3693998" y="4827125"/>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30" name="Picture 29">
              <a:extLst>
                <a:ext uri="{FF2B5EF4-FFF2-40B4-BE49-F238E27FC236}">
                  <a16:creationId xmlns:a16="http://schemas.microsoft.com/office/drawing/2014/main" id="{1FA49C92-9AC5-0F4B-B012-985BED864117}"/>
                </a:ext>
              </a:extLst>
            </p:cNvPr>
            <p:cNvPicPr>
              <a:picLocks noChangeAspect="1"/>
            </p:cNvPicPr>
            <p:nvPr/>
          </p:nvPicPr>
          <p:blipFill>
            <a:blip r:embed="rId3"/>
            <a:stretch>
              <a:fillRect/>
            </a:stretch>
          </p:blipFill>
          <p:spPr>
            <a:xfrm>
              <a:off x="3859670" y="4628210"/>
              <a:ext cx="301222" cy="250389"/>
            </a:xfrm>
            <a:prstGeom prst="rect">
              <a:avLst/>
            </a:prstGeom>
          </p:spPr>
        </p:pic>
      </p:grpSp>
      <p:sp>
        <p:nvSpPr>
          <p:cNvPr id="34" name="TextBox 33">
            <a:extLst>
              <a:ext uri="{FF2B5EF4-FFF2-40B4-BE49-F238E27FC236}">
                <a16:creationId xmlns:a16="http://schemas.microsoft.com/office/drawing/2014/main" id="{CF226A55-8621-0E41-BC2E-B09C0B28089D}"/>
              </a:ext>
            </a:extLst>
          </p:cNvPr>
          <p:cNvSpPr txBox="1"/>
          <p:nvPr/>
        </p:nvSpPr>
        <p:spPr>
          <a:xfrm>
            <a:off x="5971719" y="5077438"/>
            <a:ext cx="1661619" cy="1477328"/>
          </a:xfrm>
          <a:prstGeom prst="rect">
            <a:avLst/>
          </a:prstGeom>
          <a:noFill/>
        </p:spPr>
        <p:txBody>
          <a:bodyPr wrap="square" rtlCol="0">
            <a:spAutoFit/>
          </a:bodyPr>
          <a:lstStyle/>
          <a:p>
            <a:r>
              <a:rPr lang="en-US" dirty="0"/>
              <a:t>Clicking this home button takes them to the ‘my snap words page”</a:t>
            </a:r>
          </a:p>
        </p:txBody>
      </p:sp>
      <p:cxnSp>
        <p:nvCxnSpPr>
          <p:cNvPr id="35" name="Straight Arrow Connector 34">
            <a:extLst>
              <a:ext uri="{FF2B5EF4-FFF2-40B4-BE49-F238E27FC236}">
                <a16:creationId xmlns:a16="http://schemas.microsoft.com/office/drawing/2014/main" id="{9E24F8D5-117F-C949-8AAF-61F3CAC5BFE1}"/>
              </a:ext>
            </a:extLst>
          </p:cNvPr>
          <p:cNvCxnSpPr>
            <a:cxnSpLocks/>
          </p:cNvCxnSpPr>
          <p:nvPr/>
        </p:nvCxnSpPr>
        <p:spPr>
          <a:xfrm flipV="1">
            <a:off x="7426873" y="5245129"/>
            <a:ext cx="579703" cy="8090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839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9" name="Group 88">
            <a:extLst>
              <a:ext uri="{FF2B5EF4-FFF2-40B4-BE49-F238E27FC236}">
                <a16:creationId xmlns:a16="http://schemas.microsoft.com/office/drawing/2014/main" id="{47047F1D-9D27-E048-ACDE-7E45B7BAA6D2}"/>
              </a:ext>
            </a:extLst>
          </p:cNvPr>
          <p:cNvGrpSpPr/>
          <p:nvPr/>
        </p:nvGrpSpPr>
        <p:grpSpPr>
          <a:xfrm>
            <a:off x="6127305" y="2579566"/>
            <a:ext cx="4888945" cy="2563906"/>
            <a:chOff x="6127305" y="2579566"/>
            <a:chExt cx="4888945" cy="2563906"/>
          </a:xfrm>
        </p:grpSpPr>
        <p:sp>
          <p:nvSpPr>
            <p:cNvPr id="28" name="Rectangle 27">
              <a:extLst>
                <a:ext uri="{FF2B5EF4-FFF2-40B4-BE49-F238E27FC236}">
                  <a16:creationId xmlns:a16="http://schemas.microsoft.com/office/drawing/2014/main" id="{2EF9BACD-E23A-0E41-BFD1-6E9BC4262F5A}"/>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4C8D79CF-C746-9541-BF79-0159216F89FD}"/>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34" name="TextBox 33">
              <a:extLst>
                <a:ext uri="{FF2B5EF4-FFF2-40B4-BE49-F238E27FC236}">
                  <a16:creationId xmlns:a16="http://schemas.microsoft.com/office/drawing/2014/main" id="{D0360036-E515-BB40-8738-DF5FA509A95A}"/>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60" name="TextBox 59">
              <a:extLst>
                <a:ext uri="{FF2B5EF4-FFF2-40B4-BE49-F238E27FC236}">
                  <a16:creationId xmlns:a16="http://schemas.microsoft.com/office/drawing/2014/main" id="{6956C0F6-8F4E-3744-96BC-5F0AF2C2FC92}"/>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88" name="Group 87">
              <a:extLst>
                <a:ext uri="{FF2B5EF4-FFF2-40B4-BE49-F238E27FC236}">
                  <a16:creationId xmlns:a16="http://schemas.microsoft.com/office/drawing/2014/main" id="{351448D2-D1C1-CE43-B0CD-A08ACEFBCA85}"/>
                </a:ext>
              </a:extLst>
            </p:cNvPr>
            <p:cNvGrpSpPr/>
            <p:nvPr/>
          </p:nvGrpSpPr>
          <p:grpSpPr>
            <a:xfrm>
              <a:off x="6406982" y="3254541"/>
              <a:ext cx="4329590" cy="1571263"/>
              <a:chOff x="6406982" y="3075887"/>
              <a:chExt cx="4329590" cy="1571263"/>
            </a:xfrm>
          </p:grpSpPr>
          <p:grpSp>
            <p:nvGrpSpPr>
              <p:cNvPr id="62" name="Group 61">
                <a:extLst>
                  <a:ext uri="{FF2B5EF4-FFF2-40B4-BE49-F238E27FC236}">
                    <a16:creationId xmlns:a16="http://schemas.microsoft.com/office/drawing/2014/main" id="{FAFB7305-BBD2-4648-8EB4-638BB11E042D}"/>
                  </a:ext>
                </a:extLst>
              </p:cNvPr>
              <p:cNvGrpSpPr/>
              <p:nvPr/>
            </p:nvGrpSpPr>
            <p:grpSpPr>
              <a:xfrm>
                <a:off x="6406982" y="3075887"/>
                <a:ext cx="2076575" cy="1571263"/>
                <a:chOff x="6295900" y="3115531"/>
                <a:chExt cx="2076575" cy="2047496"/>
              </a:xfrm>
            </p:grpSpPr>
            <p:sp>
              <p:nvSpPr>
                <p:cNvPr id="47" name="Rectangle 46">
                  <a:extLst>
                    <a:ext uri="{FF2B5EF4-FFF2-40B4-BE49-F238E27FC236}">
                      <a16:creationId xmlns:a16="http://schemas.microsoft.com/office/drawing/2014/main" id="{25C4E6E1-1D51-DC49-BA45-BE7A05F2ADA2}"/>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the</a:t>
                  </a:r>
                </a:p>
              </p:txBody>
            </p:sp>
            <p:sp>
              <p:nvSpPr>
                <p:cNvPr id="48" name="Rectangle 47">
                  <a:extLst>
                    <a:ext uri="{FF2B5EF4-FFF2-40B4-BE49-F238E27FC236}">
                      <a16:creationId xmlns:a16="http://schemas.microsoft.com/office/drawing/2014/main" id="{35737BAE-5E9D-F241-809E-2D5D87C49A17}"/>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to</a:t>
                  </a:r>
                </a:p>
              </p:txBody>
            </p:sp>
            <p:sp>
              <p:nvSpPr>
                <p:cNvPr id="49" name="Rectangle 48">
                  <a:extLst>
                    <a:ext uri="{FF2B5EF4-FFF2-40B4-BE49-F238E27FC236}">
                      <a16:creationId xmlns:a16="http://schemas.microsoft.com/office/drawing/2014/main" id="{1EE08C1A-5A59-A94C-8049-414CE93087F2}"/>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and</a:t>
                  </a:r>
                </a:p>
              </p:txBody>
            </p:sp>
            <p:sp>
              <p:nvSpPr>
                <p:cNvPr id="50" name="Rectangle 49">
                  <a:extLst>
                    <a:ext uri="{FF2B5EF4-FFF2-40B4-BE49-F238E27FC236}">
                      <a16:creationId xmlns:a16="http://schemas.microsoft.com/office/drawing/2014/main" id="{BD88A5A5-1D8E-1C40-B0C2-AC13E2B32D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he</a:t>
                  </a:r>
                </a:p>
              </p:txBody>
            </p:sp>
            <p:sp>
              <p:nvSpPr>
                <p:cNvPr id="61" name="Rectangle 60">
                  <a:extLst>
                    <a:ext uri="{FF2B5EF4-FFF2-40B4-BE49-F238E27FC236}">
                      <a16:creationId xmlns:a16="http://schemas.microsoft.com/office/drawing/2014/main" id="{A1FAE90F-B953-9044-BE96-62A7706F5A25}"/>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a:t>
                  </a:r>
                </a:p>
              </p:txBody>
            </p:sp>
          </p:grpSp>
          <p:grpSp>
            <p:nvGrpSpPr>
              <p:cNvPr id="63" name="Group 62">
                <a:extLst>
                  <a:ext uri="{FF2B5EF4-FFF2-40B4-BE49-F238E27FC236}">
                    <a16:creationId xmlns:a16="http://schemas.microsoft.com/office/drawing/2014/main" id="{D875A411-2BFE-504F-8752-BAD7BE9430D5}"/>
                  </a:ext>
                </a:extLst>
              </p:cNvPr>
              <p:cNvGrpSpPr/>
              <p:nvPr/>
            </p:nvGrpSpPr>
            <p:grpSpPr>
              <a:xfrm>
                <a:off x="8659997" y="3075887"/>
                <a:ext cx="2076575" cy="1571263"/>
                <a:chOff x="6295900" y="3115531"/>
                <a:chExt cx="2076575" cy="2047496"/>
              </a:xfrm>
            </p:grpSpPr>
            <p:sp>
              <p:nvSpPr>
                <p:cNvPr id="64" name="Rectangle 63">
                  <a:extLst>
                    <a:ext uri="{FF2B5EF4-FFF2-40B4-BE49-F238E27FC236}">
                      <a16:creationId xmlns:a16="http://schemas.microsoft.com/office/drawing/2014/main" id="{16AC5C69-AF1D-614D-9AF7-3F91059AB732}"/>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I</a:t>
                  </a:r>
                </a:p>
              </p:txBody>
            </p:sp>
            <p:sp>
              <p:nvSpPr>
                <p:cNvPr id="65" name="Rectangle 64">
                  <a:extLst>
                    <a:ext uri="{FF2B5EF4-FFF2-40B4-BE49-F238E27FC236}">
                      <a16:creationId xmlns:a16="http://schemas.microsoft.com/office/drawing/2014/main" id="{9ACDC730-AE11-2848-94D4-487DC68C91E2}"/>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you</a:t>
                  </a:r>
                </a:p>
              </p:txBody>
            </p:sp>
            <p:sp>
              <p:nvSpPr>
                <p:cNvPr id="66" name="Rectangle 65">
                  <a:extLst>
                    <a:ext uri="{FF2B5EF4-FFF2-40B4-BE49-F238E27FC236}">
                      <a16:creationId xmlns:a16="http://schemas.microsoft.com/office/drawing/2014/main" id="{3181AACC-3FBD-FF41-BB32-51D28CD00C45}"/>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of</a:t>
                  </a:r>
                </a:p>
              </p:txBody>
            </p:sp>
            <p:sp>
              <p:nvSpPr>
                <p:cNvPr id="67" name="Rectangle 66">
                  <a:extLst>
                    <a:ext uri="{FF2B5EF4-FFF2-40B4-BE49-F238E27FC236}">
                      <a16:creationId xmlns:a16="http://schemas.microsoft.com/office/drawing/2014/main" id="{146CE98E-4FE5-3740-A989-F06F6B1C43EF}"/>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it</a:t>
                  </a:r>
                </a:p>
              </p:txBody>
            </p:sp>
            <p:sp>
              <p:nvSpPr>
                <p:cNvPr id="68" name="Rectangle 67">
                  <a:extLst>
                    <a:ext uri="{FF2B5EF4-FFF2-40B4-BE49-F238E27FC236}">
                      <a16:creationId xmlns:a16="http://schemas.microsoft.com/office/drawing/2014/main" id="{4E1D1A24-5222-0242-A93A-34764330C022}"/>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in</a:t>
                  </a:r>
                </a:p>
              </p:txBody>
            </p:sp>
          </p:grpSp>
        </p:grpSp>
      </p:grpSp>
      <p:sp>
        <p:nvSpPr>
          <p:cNvPr id="90" name="TextBox 89">
            <a:extLst>
              <a:ext uri="{FF2B5EF4-FFF2-40B4-BE49-F238E27FC236}">
                <a16:creationId xmlns:a16="http://schemas.microsoft.com/office/drawing/2014/main" id="{784793A3-3026-B945-A31D-2E04DC7ED971}"/>
              </a:ext>
            </a:extLst>
          </p:cNvPr>
          <p:cNvSpPr txBox="1"/>
          <p:nvPr/>
        </p:nvSpPr>
        <p:spPr>
          <a:xfrm>
            <a:off x="5922287" y="948489"/>
            <a:ext cx="2837263" cy="923330"/>
          </a:xfrm>
          <a:prstGeom prst="rect">
            <a:avLst/>
          </a:prstGeom>
          <a:noFill/>
        </p:spPr>
        <p:txBody>
          <a:bodyPr wrap="square" rtlCol="0">
            <a:spAutoFit/>
          </a:bodyPr>
          <a:lstStyle/>
          <a:p>
            <a:r>
              <a:rPr lang="en-US" dirty="0"/>
              <a:t>Hitting each one of these lists should take you directly to that particular list page</a:t>
            </a:r>
          </a:p>
        </p:txBody>
      </p:sp>
      <mc:AlternateContent xmlns:mc="http://schemas.openxmlformats.org/markup-compatibility/2006" xmlns:p14="http://schemas.microsoft.com/office/powerpoint/2010/main" xmlns:aink="http://schemas.microsoft.com/office/drawing/2016/ink">
        <mc:Choice Requires="p14 aink">
          <p:contentPart p14:bwMode="auto" r:id="rId2">
            <p14:nvContentPartPr>
              <p14:cNvPr id="91" name="Ink 90">
                <a:extLst>
                  <a:ext uri="{FF2B5EF4-FFF2-40B4-BE49-F238E27FC236}">
                    <a16:creationId xmlns:a16="http://schemas.microsoft.com/office/drawing/2014/main" id="{0B3D1102-49C7-4243-A1B9-A0DE4222D017}"/>
                  </a:ext>
                </a:extLst>
              </p14:cNvPr>
              <p14:cNvContentPartPr/>
              <p14:nvPr/>
            </p14:nvContentPartPr>
            <p14:xfrm>
              <a:off x="5460840" y="665640"/>
              <a:ext cx="396360" cy="2180160"/>
            </p14:xfrm>
          </p:contentPart>
        </mc:Choice>
        <mc:Fallback xmlns="">
          <p:pic>
            <p:nvPicPr>
              <p:cNvPr id="91" name="Ink 90">
                <a:extLst>
                  <a:ext uri="{FF2B5EF4-FFF2-40B4-BE49-F238E27FC236}">
                    <a16:creationId xmlns:a16="http://schemas.microsoft.com/office/drawing/2014/main" id="{0B3D1102-49C7-4243-A1B9-A0DE4222D017}"/>
                  </a:ext>
                </a:extLst>
              </p:cNvPr>
              <p:cNvPicPr/>
              <p:nvPr/>
            </p:nvPicPr>
            <p:blipFill>
              <a:blip r:embed="rId3"/>
              <a:stretch>
                <a:fillRect/>
              </a:stretch>
            </p:blipFill>
            <p:spPr>
              <a:xfrm>
                <a:off x="5442840" y="557640"/>
                <a:ext cx="432000" cy="23958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4">
            <p14:nvContentPartPr>
              <p14:cNvPr id="92" name="Ink 91">
                <a:extLst>
                  <a:ext uri="{FF2B5EF4-FFF2-40B4-BE49-F238E27FC236}">
                    <a16:creationId xmlns:a16="http://schemas.microsoft.com/office/drawing/2014/main" id="{9E805922-EFF0-E047-B0CB-84950B97C055}"/>
                  </a:ext>
                </a:extLst>
              </p14:cNvPr>
              <p14:cNvContentPartPr/>
              <p14:nvPr/>
            </p14:nvContentPartPr>
            <p14:xfrm>
              <a:off x="6963480" y="807120"/>
              <a:ext cx="360" cy="360"/>
            </p14:xfrm>
          </p:contentPart>
        </mc:Choice>
        <mc:Fallback xmlns="">
          <p:pic>
            <p:nvPicPr>
              <p:cNvPr id="92" name="Ink 91">
                <a:extLst>
                  <a:ext uri="{FF2B5EF4-FFF2-40B4-BE49-F238E27FC236}">
                    <a16:creationId xmlns:a16="http://schemas.microsoft.com/office/drawing/2014/main" id="{9E805922-EFF0-E047-B0CB-84950B97C055}"/>
                  </a:ext>
                </a:extLst>
              </p:cNvPr>
              <p:cNvPicPr/>
              <p:nvPr/>
            </p:nvPicPr>
            <p:blipFill>
              <a:blip r:embed="rId5"/>
              <a:stretch>
                <a:fillRect/>
              </a:stretch>
            </p:blipFill>
            <p:spPr>
              <a:xfrm>
                <a:off x="6945480" y="699480"/>
                <a:ext cx="36000" cy="21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6">
            <p14:nvContentPartPr>
              <p14:cNvPr id="93" name="Ink 92">
                <a:extLst>
                  <a:ext uri="{FF2B5EF4-FFF2-40B4-BE49-F238E27FC236}">
                    <a16:creationId xmlns:a16="http://schemas.microsoft.com/office/drawing/2014/main" id="{6B3D4143-B520-B842-AB58-67C2D73A5D62}"/>
                  </a:ext>
                </a:extLst>
              </p14:cNvPr>
              <p14:cNvContentPartPr/>
              <p14:nvPr/>
            </p14:nvContentPartPr>
            <p14:xfrm>
              <a:off x="5598360" y="-385920"/>
              <a:ext cx="360" cy="360"/>
            </p14:xfrm>
          </p:contentPart>
        </mc:Choice>
        <mc:Fallback xmlns="">
          <p:pic>
            <p:nvPicPr>
              <p:cNvPr id="93" name="Ink 92">
                <a:extLst>
                  <a:ext uri="{FF2B5EF4-FFF2-40B4-BE49-F238E27FC236}">
                    <a16:creationId xmlns:a16="http://schemas.microsoft.com/office/drawing/2014/main" id="{6B3D4143-B520-B842-AB58-67C2D73A5D62}"/>
                  </a:ext>
                </a:extLst>
              </p:cNvPr>
              <p:cNvPicPr/>
              <p:nvPr/>
            </p:nvPicPr>
            <p:blipFill>
              <a:blip r:embed="rId7"/>
              <a:stretch>
                <a:fillRect/>
              </a:stretch>
            </p:blipFill>
            <p:spPr>
              <a:xfrm>
                <a:off x="5580720" y="-493920"/>
                <a:ext cx="36000" cy="216000"/>
              </a:xfrm>
              <a:prstGeom prst="rect">
                <a:avLst/>
              </a:prstGeom>
            </p:spPr>
          </p:pic>
        </mc:Fallback>
      </mc:AlternateContent>
      <mc:AlternateContent xmlns:mc="http://schemas.openxmlformats.org/markup-compatibility/2006" xmlns:p14="http://schemas.microsoft.com/office/powerpoint/2010/main" xmlns:aink="http://schemas.microsoft.com/office/drawing/2016/ink">
        <mc:Choice Requires="p14 aink">
          <p:contentPart p14:bwMode="auto" r:id="rId8">
            <p14:nvContentPartPr>
              <p14:cNvPr id="94" name="Ink 93">
                <a:extLst>
                  <a:ext uri="{FF2B5EF4-FFF2-40B4-BE49-F238E27FC236}">
                    <a16:creationId xmlns:a16="http://schemas.microsoft.com/office/drawing/2014/main" id="{1513CBF1-617D-3D48-AF39-13090F23FEA0}"/>
                  </a:ext>
                </a:extLst>
              </p14:cNvPr>
              <p14:cNvContentPartPr/>
              <p14:nvPr/>
            </p14:nvContentPartPr>
            <p14:xfrm>
              <a:off x="6207120" y="849240"/>
              <a:ext cx="360" cy="360"/>
            </p14:xfrm>
          </p:contentPart>
        </mc:Choice>
        <mc:Fallback xmlns="">
          <p:pic>
            <p:nvPicPr>
              <p:cNvPr id="94" name="Ink 93">
                <a:extLst>
                  <a:ext uri="{FF2B5EF4-FFF2-40B4-BE49-F238E27FC236}">
                    <a16:creationId xmlns:a16="http://schemas.microsoft.com/office/drawing/2014/main" id="{1513CBF1-617D-3D48-AF39-13090F23FEA0}"/>
                  </a:ext>
                </a:extLst>
              </p:cNvPr>
              <p:cNvPicPr/>
              <p:nvPr/>
            </p:nvPicPr>
            <p:blipFill>
              <a:blip r:embed="rId9"/>
              <a:stretch>
                <a:fillRect/>
              </a:stretch>
            </p:blipFill>
            <p:spPr>
              <a:xfrm>
                <a:off x="6189120" y="741240"/>
                <a:ext cx="36000" cy="216000"/>
              </a:xfrm>
              <a:prstGeom prst="rect">
                <a:avLst/>
              </a:prstGeom>
            </p:spPr>
          </p:pic>
        </mc:Fallback>
      </mc:AlternateContent>
      <p:sp>
        <p:nvSpPr>
          <p:cNvPr id="97" name="TextBox 96">
            <a:extLst>
              <a:ext uri="{FF2B5EF4-FFF2-40B4-BE49-F238E27FC236}">
                <a16:creationId xmlns:a16="http://schemas.microsoft.com/office/drawing/2014/main" id="{F883B2F3-1524-9549-B0BA-EE16B346111F}"/>
              </a:ext>
            </a:extLst>
          </p:cNvPr>
          <p:cNvSpPr txBox="1"/>
          <p:nvPr/>
        </p:nvSpPr>
        <p:spPr>
          <a:xfrm>
            <a:off x="6716815" y="1963533"/>
            <a:ext cx="4801924" cy="646331"/>
          </a:xfrm>
          <a:prstGeom prst="rect">
            <a:avLst/>
          </a:prstGeom>
          <a:noFill/>
        </p:spPr>
        <p:txBody>
          <a:bodyPr wrap="square" rtlCol="0">
            <a:spAutoFit/>
          </a:bodyPr>
          <a:lstStyle/>
          <a:p>
            <a:r>
              <a:rPr lang="en-US" dirty="0"/>
              <a:t>Hitting this back button should take you to the “my snap words” page</a:t>
            </a:r>
          </a:p>
        </p:txBody>
      </p:sp>
      <p:cxnSp>
        <p:nvCxnSpPr>
          <p:cNvPr id="99" name="Straight Connector 98">
            <a:extLst>
              <a:ext uri="{FF2B5EF4-FFF2-40B4-BE49-F238E27FC236}">
                <a16:creationId xmlns:a16="http://schemas.microsoft.com/office/drawing/2014/main" id="{3B738037-6589-284F-B925-96680614418E}"/>
              </a:ext>
            </a:extLst>
          </p:cNvPr>
          <p:cNvCxnSpPr/>
          <p:nvPr/>
        </p:nvCxnSpPr>
        <p:spPr>
          <a:xfrm flipV="1">
            <a:off x="6406982" y="2286000"/>
            <a:ext cx="596425" cy="32354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CF1D5CD5-ADAB-AD4B-9671-913FE2257284}"/>
              </a:ext>
            </a:extLst>
          </p:cNvPr>
          <p:cNvCxnSpPr>
            <a:stCxn id="60" idx="3"/>
          </p:cNvCxnSpPr>
          <p:nvPr/>
        </p:nvCxnSpPr>
        <p:spPr>
          <a:xfrm>
            <a:off x="10921941" y="2763429"/>
            <a:ext cx="596798" cy="202000"/>
          </a:xfrm>
          <a:prstGeom prst="line">
            <a:avLst/>
          </a:prstGeom>
        </p:spPr>
        <p:style>
          <a:lnRef idx="1">
            <a:schemeClr val="accent1"/>
          </a:lnRef>
          <a:fillRef idx="0">
            <a:schemeClr val="accent1"/>
          </a:fillRef>
          <a:effectRef idx="0">
            <a:schemeClr val="accent1"/>
          </a:effectRef>
          <a:fontRef idx="minor">
            <a:schemeClr val="tx1"/>
          </a:fontRef>
        </p:style>
      </p:cxnSp>
      <p:sp>
        <p:nvSpPr>
          <p:cNvPr id="102" name="TextBox 101">
            <a:extLst>
              <a:ext uri="{FF2B5EF4-FFF2-40B4-BE49-F238E27FC236}">
                <a16:creationId xmlns:a16="http://schemas.microsoft.com/office/drawing/2014/main" id="{35B20DE9-0165-0D42-8448-C4AC2AEE58A7}"/>
              </a:ext>
            </a:extLst>
          </p:cNvPr>
          <p:cNvSpPr txBox="1"/>
          <p:nvPr/>
        </p:nvSpPr>
        <p:spPr>
          <a:xfrm>
            <a:off x="11457779" y="2718503"/>
            <a:ext cx="1942829" cy="3139321"/>
          </a:xfrm>
          <a:prstGeom prst="rect">
            <a:avLst/>
          </a:prstGeom>
          <a:noFill/>
        </p:spPr>
        <p:txBody>
          <a:bodyPr wrap="square" rtlCol="0">
            <a:spAutoFit/>
          </a:bodyPr>
          <a:lstStyle/>
          <a:p>
            <a:r>
              <a:rPr lang="en-US" dirty="0"/>
              <a:t>Hitting this next button should take you to a shuffle of the 10 flashcards in this list. The shuffle should be different each time it runs.  If possible, swiping to the left should do the same thing</a:t>
            </a:r>
          </a:p>
        </p:txBody>
      </p:sp>
      <p:sp>
        <p:nvSpPr>
          <p:cNvPr id="55" name="Rectangle 54">
            <a:extLst>
              <a:ext uri="{FF2B5EF4-FFF2-40B4-BE49-F238E27FC236}">
                <a16:creationId xmlns:a16="http://schemas.microsoft.com/office/drawing/2014/main" id="{6C33201A-DB7E-DE41-9A6A-DD4C64E1219B}"/>
              </a:ext>
            </a:extLst>
          </p:cNvPr>
          <p:cNvSpPr/>
          <p:nvPr/>
        </p:nvSpPr>
        <p:spPr>
          <a:xfrm rot="5400000">
            <a:off x="1551205" y="-497403"/>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E2F919C0-DA09-BE48-A6B2-39D68C05B6F2}"/>
              </a:ext>
            </a:extLst>
          </p:cNvPr>
          <p:cNvSpPr/>
          <p:nvPr/>
        </p:nvSpPr>
        <p:spPr>
          <a:xfrm>
            <a:off x="388685" y="67553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halkboard SE" panose="03050602040202020205" pitchFamily="66" charset="77"/>
              </a:rPr>
              <a:t>My Snap Words</a:t>
            </a:r>
          </a:p>
        </p:txBody>
      </p:sp>
      <p:grpSp>
        <p:nvGrpSpPr>
          <p:cNvPr id="57" name="Group 56">
            <a:extLst>
              <a:ext uri="{FF2B5EF4-FFF2-40B4-BE49-F238E27FC236}">
                <a16:creationId xmlns:a16="http://schemas.microsoft.com/office/drawing/2014/main" id="{AB5A99B3-2084-9849-A1D2-BF2AAED07EAF}"/>
              </a:ext>
            </a:extLst>
          </p:cNvPr>
          <p:cNvGrpSpPr/>
          <p:nvPr/>
        </p:nvGrpSpPr>
        <p:grpSpPr>
          <a:xfrm>
            <a:off x="557280" y="1197032"/>
            <a:ext cx="4590778" cy="333539"/>
            <a:chOff x="3820122" y="3035029"/>
            <a:chExt cx="4590778" cy="333539"/>
          </a:xfrm>
        </p:grpSpPr>
        <p:sp>
          <p:nvSpPr>
            <p:cNvPr id="85" name="Rectangle 84">
              <a:extLst>
                <a:ext uri="{FF2B5EF4-FFF2-40B4-BE49-F238E27FC236}">
                  <a16:creationId xmlns:a16="http://schemas.microsoft.com/office/drawing/2014/main" id="{D68FC4DE-702E-FC44-B62A-DA6AE6E6220B}"/>
                </a:ext>
              </a:extLst>
            </p:cNvPr>
            <p:cNvSpPr/>
            <p:nvPr/>
          </p:nvSpPr>
          <p:spPr>
            <a:xfrm>
              <a:off x="3820122" y="3038531"/>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1</a:t>
              </a:r>
            </a:p>
          </p:txBody>
        </p:sp>
        <p:sp>
          <p:nvSpPr>
            <p:cNvPr id="86" name="Rectangle 85">
              <a:extLst>
                <a:ext uri="{FF2B5EF4-FFF2-40B4-BE49-F238E27FC236}">
                  <a16:creationId xmlns:a16="http://schemas.microsoft.com/office/drawing/2014/main" id="{CE3BB30B-7486-AC4F-A069-8B48F3B4A7B2}"/>
                </a:ext>
              </a:extLst>
            </p:cNvPr>
            <p:cNvSpPr/>
            <p:nvPr/>
          </p:nvSpPr>
          <p:spPr>
            <a:xfrm>
              <a:off x="5016092" y="303672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5</a:t>
              </a:r>
            </a:p>
          </p:txBody>
        </p:sp>
        <p:sp>
          <p:nvSpPr>
            <p:cNvPr id="87" name="Rectangle 86">
              <a:extLst>
                <a:ext uri="{FF2B5EF4-FFF2-40B4-BE49-F238E27FC236}">
                  <a16:creationId xmlns:a16="http://schemas.microsoft.com/office/drawing/2014/main" id="{5F2A03B0-F88C-BB42-8F5E-FFD16A578A1A}"/>
                </a:ext>
              </a:extLst>
            </p:cNvPr>
            <p:cNvSpPr/>
            <p:nvPr/>
          </p:nvSpPr>
          <p:spPr>
            <a:xfrm>
              <a:off x="6205596" y="3035029"/>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9</a:t>
              </a:r>
            </a:p>
          </p:txBody>
        </p:sp>
        <p:sp>
          <p:nvSpPr>
            <p:cNvPr id="95" name="Rectangle 94">
              <a:extLst>
                <a:ext uri="{FF2B5EF4-FFF2-40B4-BE49-F238E27FC236}">
                  <a16:creationId xmlns:a16="http://schemas.microsoft.com/office/drawing/2014/main" id="{1AB5CA63-2B00-8E44-B3A7-249A6A6B4B61}"/>
                </a:ext>
              </a:extLst>
            </p:cNvPr>
            <p:cNvSpPr/>
            <p:nvPr/>
          </p:nvSpPr>
          <p:spPr>
            <a:xfrm>
              <a:off x="7395103" y="3040860"/>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ea typeface="Ayuthaya" pitchFamily="2" charset="-34"/>
                  <a:cs typeface="Viner Hand ITC" panose="020F0502020204030204" pitchFamily="34" charset="0"/>
                </a:rPr>
                <a:t>List 13</a:t>
              </a:r>
            </a:p>
          </p:txBody>
        </p:sp>
      </p:grpSp>
      <p:grpSp>
        <p:nvGrpSpPr>
          <p:cNvPr id="58" name="Group 57">
            <a:extLst>
              <a:ext uri="{FF2B5EF4-FFF2-40B4-BE49-F238E27FC236}">
                <a16:creationId xmlns:a16="http://schemas.microsoft.com/office/drawing/2014/main" id="{E01D36F3-88D8-8D41-9907-7A0D797BD64C}"/>
              </a:ext>
            </a:extLst>
          </p:cNvPr>
          <p:cNvGrpSpPr/>
          <p:nvPr/>
        </p:nvGrpSpPr>
        <p:grpSpPr>
          <a:xfrm>
            <a:off x="557280" y="1573918"/>
            <a:ext cx="4590776" cy="346161"/>
            <a:chOff x="3820122" y="3464148"/>
            <a:chExt cx="4590776" cy="346161"/>
          </a:xfrm>
        </p:grpSpPr>
        <p:sp>
          <p:nvSpPr>
            <p:cNvPr id="81" name="Rectangle 80">
              <a:extLst>
                <a:ext uri="{FF2B5EF4-FFF2-40B4-BE49-F238E27FC236}">
                  <a16:creationId xmlns:a16="http://schemas.microsoft.com/office/drawing/2014/main" id="{672643B8-3019-5742-823A-793FDCCF5F68}"/>
                </a:ext>
              </a:extLst>
            </p:cNvPr>
            <p:cNvSpPr/>
            <p:nvPr/>
          </p:nvSpPr>
          <p:spPr>
            <a:xfrm>
              <a:off x="3820122" y="3464148"/>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2</a:t>
              </a:r>
            </a:p>
          </p:txBody>
        </p:sp>
        <p:sp>
          <p:nvSpPr>
            <p:cNvPr id="82" name="Rectangle 81">
              <a:extLst>
                <a:ext uri="{FF2B5EF4-FFF2-40B4-BE49-F238E27FC236}">
                  <a16:creationId xmlns:a16="http://schemas.microsoft.com/office/drawing/2014/main" id="{9773CCBE-FD70-EA40-8065-DB6B62C19CB5}"/>
                </a:ext>
              </a:extLst>
            </p:cNvPr>
            <p:cNvSpPr/>
            <p:nvPr/>
          </p:nvSpPr>
          <p:spPr>
            <a:xfrm>
              <a:off x="5016091" y="3471752"/>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6</a:t>
              </a:r>
            </a:p>
          </p:txBody>
        </p:sp>
        <p:sp>
          <p:nvSpPr>
            <p:cNvPr id="83" name="Rectangle 82">
              <a:extLst>
                <a:ext uri="{FF2B5EF4-FFF2-40B4-BE49-F238E27FC236}">
                  <a16:creationId xmlns:a16="http://schemas.microsoft.com/office/drawing/2014/main" id="{3F6816ED-829D-F245-8478-B3981A2AE73F}"/>
                </a:ext>
              </a:extLst>
            </p:cNvPr>
            <p:cNvSpPr/>
            <p:nvPr/>
          </p:nvSpPr>
          <p:spPr>
            <a:xfrm>
              <a:off x="6205596" y="3469905"/>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10</a:t>
              </a:r>
            </a:p>
          </p:txBody>
        </p:sp>
        <p:sp>
          <p:nvSpPr>
            <p:cNvPr id="84" name="Rectangle 83">
              <a:extLst>
                <a:ext uri="{FF2B5EF4-FFF2-40B4-BE49-F238E27FC236}">
                  <a16:creationId xmlns:a16="http://schemas.microsoft.com/office/drawing/2014/main" id="{4758513F-235D-7442-B21C-A7488312DCD4}"/>
                </a:ext>
              </a:extLst>
            </p:cNvPr>
            <p:cNvSpPr/>
            <p:nvPr/>
          </p:nvSpPr>
          <p:spPr>
            <a:xfrm>
              <a:off x="7395101" y="348260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14</a:t>
              </a:r>
            </a:p>
          </p:txBody>
        </p:sp>
      </p:grpSp>
      <p:grpSp>
        <p:nvGrpSpPr>
          <p:cNvPr id="59" name="Group 58">
            <a:extLst>
              <a:ext uri="{FF2B5EF4-FFF2-40B4-BE49-F238E27FC236}">
                <a16:creationId xmlns:a16="http://schemas.microsoft.com/office/drawing/2014/main" id="{34809DB9-079D-F346-9CDD-75A36F6B6A6C}"/>
              </a:ext>
            </a:extLst>
          </p:cNvPr>
          <p:cNvGrpSpPr/>
          <p:nvPr/>
        </p:nvGrpSpPr>
        <p:grpSpPr>
          <a:xfrm>
            <a:off x="557280" y="1961135"/>
            <a:ext cx="4590775" cy="333702"/>
            <a:chOff x="3820122" y="3889217"/>
            <a:chExt cx="4590775" cy="333702"/>
          </a:xfrm>
        </p:grpSpPr>
        <p:sp>
          <p:nvSpPr>
            <p:cNvPr id="77" name="Rectangle 76">
              <a:extLst>
                <a:ext uri="{FF2B5EF4-FFF2-40B4-BE49-F238E27FC236}">
                  <a16:creationId xmlns:a16="http://schemas.microsoft.com/office/drawing/2014/main" id="{D507C60F-3621-DC41-878A-E76C98C2BD42}"/>
                </a:ext>
              </a:extLst>
            </p:cNvPr>
            <p:cNvSpPr/>
            <p:nvPr/>
          </p:nvSpPr>
          <p:spPr>
            <a:xfrm>
              <a:off x="3820122" y="3889863"/>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3</a:t>
              </a:r>
            </a:p>
          </p:txBody>
        </p:sp>
        <p:sp>
          <p:nvSpPr>
            <p:cNvPr id="78" name="Rectangle 77">
              <a:extLst>
                <a:ext uri="{FF2B5EF4-FFF2-40B4-BE49-F238E27FC236}">
                  <a16:creationId xmlns:a16="http://schemas.microsoft.com/office/drawing/2014/main" id="{3DC7EB96-274A-6647-97EA-11AD2CE3B281}"/>
                </a:ext>
              </a:extLst>
            </p:cNvPr>
            <p:cNvSpPr/>
            <p:nvPr/>
          </p:nvSpPr>
          <p:spPr>
            <a:xfrm>
              <a:off x="5016090" y="3892870"/>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7</a:t>
              </a:r>
            </a:p>
          </p:txBody>
        </p:sp>
        <p:sp>
          <p:nvSpPr>
            <p:cNvPr id="79" name="Rectangle 78">
              <a:extLst>
                <a:ext uri="{FF2B5EF4-FFF2-40B4-BE49-F238E27FC236}">
                  <a16:creationId xmlns:a16="http://schemas.microsoft.com/office/drawing/2014/main" id="{0A448C14-27E5-8A44-A958-415B953588F0}"/>
                </a:ext>
              </a:extLst>
            </p:cNvPr>
            <p:cNvSpPr/>
            <p:nvPr/>
          </p:nvSpPr>
          <p:spPr>
            <a:xfrm>
              <a:off x="6205596" y="3889217"/>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11</a:t>
              </a:r>
            </a:p>
          </p:txBody>
        </p:sp>
        <p:sp>
          <p:nvSpPr>
            <p:cNvPr id="80" name="Rectangle 79">
              <a:extLst>
                <a:ext uri="{FF2B5EF4-FFF2-40B4-BE49-F238E27FC236}">
                  <a16:creationId xmlns:a16="http://schemas.microsoft.com/office/drawing/2014/main" id="{C4C4DA77-717B-9F45-844A-015961296C0D}"/>
                </a:ext>
              </a:extLst>
            </p:cNvPr>
            <p:cNvSpPr/>
            <p:nvPr/>
          </p:nvSpPr>
          <p:spPr>
            <a:xfrm>
              <a:off x="7395100" y="389521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15</a:t>
              </a:r>
            </a:p>
          </p:txBody>
        </p:sp>
      </p:grpSp>
      <p:sp>
        <p:nvSpPr>
          <p:cNvPr id="69" name="Rectangle 68">
            <a:extLst>
              <a:ext uri="{FF2B5EF4-FFF2-40B4-BE49-F238E27FC236}">
                <a16:creationId xmlns:a16="http://schemas.microsoft.com/office/drawing/2014/main" id="{A835396E-E235-0E43-9BB3-C17E412EF44D}"/>
              </a:ext>
            </a:extLst>
          </p:cNvPr>
          <p:cNvSpPr/>
          <p:nvPr/>
        </p:nvSpPr>
        <p:spPr>
          <a:xfrm>
            <a:off x="557280" y="2343391"/>
            <a:ext cx="102225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4</a:t>
            </a:r>
          </a:p>
        </p:txBody>
      </p:sp>
      <p:sp>
        <p:nvSpPr>
          <p:cNvPr id="70" name="Rectangle 69">
            <a:extLst>
              <a:ext uri="{FF2B5EF4-FFF2-40B4-BE49-F238E27FC236}">
                <a16:creationId xmlns:a16="http://schemas.microsoft.com/office/drawing/2014/main" id="{1894F00A-DCA9-4046-950E-5D49898EF10D}"/>
              </a:ext>
            </a:extLst>
          </p:cNvPr>
          <p:cNvSpPr/>
          <p:nvPr/>
        </p:nvSpPr>
        <p:spPr>
          <a:xfrm>
            <a:off x="1753247" y="234339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8</a:t>
            </a:r>
          </a:p>
        </p:txBody>
      </p:sp>
      <p:sp>
        <p:nvSpPr>
          <p:cNvPr id="71" name="Rectangle 70">
            <a:extLst>
              <a:ext uri="{FF2B5EF4-FFF2-40B4-BE49-F238E27FC236}">
                <a16:creationId xmlns:a16="http://schemas.microsoft.com/office/drawing/2014/main" id="{1110E0C8-9ECE-3B40-81E1-58F61BCEC05E}"/>
              </a:ext>
            </a:extLst>
          </p:cNvPr>
          <p:cNvSpPr/>
          <p:nvPr/>
        </p:nvSpPr>
        <p:spPr>
          <a:xfrm>
            <a:off x="2942754" y="2343391"/>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7030A0"/>
                </a:solidFill>
                <a:latin typeface="Comic Sans MS" panose="030F0902030302020204" pitchFamily="66" charset="0"/>
              </a:rPr>
              <a:t>List 12</a:t>
            </a:r>
          </a:p>
        </p:txBody>
      </p:sp>
      <p:sp>
        <p:nvSpPr>
          <p:cNvPr id="72" name="Rectangle 71">
            <a:extLst>
              <a:ext uri="{FF2B5EF4-FFF2-40B4-BE49-F238E27FC236}">
                <a16:creationId xmlns:a16="http://schemas.microsoft.com/office/drawing/2014/main" id="{296EADF6-E41A-0143-806B-1B70C2C25CB8}"/>
              </a:ext>
            </a:extLst>
          </p:cNvPr>
          <p:cNvSpPr/>
          <p:nvPr/>
        </p:nvSpPr>
        <p:spPr>
          <a:xfrm>
            <a:off x="4132258" y="2349385"/>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dirty="0">
                <a:solidFill>
                  <a:srgbClr val="7030A0"/>
                </a:solidFill>
                <a:latin typeface="Comic Sans MS" panose="030F0902030302020204" pitchFamily="66" charset="0"/>
              </a:rPr>
              <a:t>Shuffle All</a:t>
            </a:r>
          </a:p>
        </p:txBody>
      </p:sp>
      <p:sp>
        <p:nvSpPr>
          <p:cNvPr id="73" name="TextBox 72">
            <a:extLst>
              <a:ext uri="{FF2B5EF4-FFF2-40B4-BE49-F238E27FC236}">
                <a16:creationId xmlns:a16="http://schemas.microsoft.com/office/drawing/2014/main" id="{246B87B8-7915-BC43-AB16-570BFCEB38A5}"/>
              </a:ext>
            </a:extLst>
          </p:cNvPr>
          <p:cNvSpPr txBox="1"/>
          <p:nvPr/>
        </p:nvSpPr>
        <p:spPr>
          <a:xfrm>
            <a:off x="490216" y="69509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6" name="Smiley Face 75">
            <a:extLst>
              <a:ext uri="{FF2B5EF4-FFF2-40B4-BE49-F238E27FC236}">
                <a16:creationId xmlns:a16="http://schemas.microsoft.com/office/drawing/2014/main" id="{7B66F461-B1EF-A740-B21F-B4579B2748C8}"/>
              </a:ext>
            </a:extLst>
          </p:cNvPr>
          <p:cNvSpPr/>
          <p:nvPr/>
        </p:nvSpPr>
        <p:spPr>
          <a:xfrm>
            <a:off x="2997552" y="2851239"/>
            <a:ext cx="182606" cy="180334"/>
          </a:xfrm>
          <a:prstGeom prst="smileyFac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Arrow Connector 51">
            <a:extLst>
              <a:ext uri="{FF2B5EF4-FFF2-40B4-BE49-F238E27FC236}">
                <a16:creationId xmlns:a16="http://schemas.microsoft.com/office/drawing/2014/main" id="{FB603302-1CCB-8B44-815F-CF0098A0E12F}"/>
              </a:ext>
            </a:extLst>
          </p:cNvPr>
          <p:cNvCxnSpPr>
            <a:cxnSpLocks/>
          </p:cNvCxnSpPr>
          <p:nvPr/>
        </p:nvCxnSpPr>
        <p:spPr>
          <a:xfrm>
            <a:off x="1406955" y="1297324"/>
            <a:ext cx="4515332" cy="2095240"/>
          </a:xfrm>
          <a:prstGeom prst="straightConnector1">
            <a:avLst/>
          </a:prstGeom>
          <a:ln>
            <a:headEnd type="none" w="med" len="med"/>
            <a:tailEnd type="arrow" w="med" len="med"/>
          </a:ln>
        </p:spPr>
        <p:style>
          <a:lnRef idx="3">
            <a:schemeClr val="accent1"/>
          </a:lnRef>
          <a:fillRef idx="0">
            <a:schemeClr val="accent1"/>
          </a:fillRef>
          <a:effectRef idx="2">
            <a:schemeClr val="accent1"/>
          </a:effectRef>
          <a:fontRef idx="minor">
            <a:schemeClr val="tx1"/>
          </a:fontRef>
        </p:style>
      </p:cxnSp>
      <p:cxnSp>
        <p:nvCxnSpPr>
          <p:cNvPr id="27" name="Straight Arrow Connector 26">
            <a:extLst>
              <a:ext uri="{FF2B5EF4-FFF2-40B4-BE49-F238E27FC236}">
                <a16:creationId xmlns:a16="http://schemas.microsoft.com/office/drawing/2014/main" id="{B9F92B80-0A0D-FC4A-AE23-71CD830B6B10}"/>
              </a:ext>
            </a:extLst>
          </p:cNvPr>
          <p:cNvCxnSpPr>
            <a:stCxn id="76" idx="3"/>
          </p:cNvCxnSpPr>
          <p:nvPr/>
        </p:nvCxnSpPr>
        <p:spPr>
          <a:xfrm>
            <a:off x="2997552" y="3031573"/>
            <a:ext cx="914400" cy="914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B8E7E89E-A4A1-3941-8598-B1E9D7098FC9}"/>
              </a:ext>
            </a:extLst>
          </p:cNvPr>
          <p:cNvSpPr txBox="1"/>
          <p:nvPr/>
        </p:nvSpPr>
        <p:spPr>
          <a:xfrm>
            <a:off x="2918105" y="4062369"/>
            <a:ext cx="3032761" cy="2308324"/>
          </a:xfrm>
          <a:prstGeom prst="rect">
            <a:avLst/>
          </a:prstGeom>
          <a:noFill/>
        </p:spPr>
        <p:txBody>
          <a:bodyPr wrap="square" rtlCol="0">
            <a:spAutoFit/>
          </a:bodyPr>
          <a:lstStyle/>
          <a:p>
            <a:r>
              <a:rPr lang="en-US" dirty="0"/>
              <a:t>The lighting bolt is the ‘my favorites’ button.  When this favorites button on each flash card is tapped,  all those words go into a list of some sort. When this button get’s clicked,  this shuffle button shuffles the ‘my favorites’ list</a:t>
            </a:r>
          </a:p>
        </p:txBody>
      </p:sp>
      <p:grpSp>
        <p:nvGrpSpPr>
          <p:cNvPr id="96" name="Group 95">
            <a:extLst>
              <a:ext uri="{FF2B5EF4-FFF2-40B4-BE49-F238E27FC236}">
                <a16:creationId xmlns:a16="http://schemas.microsoft.com/office/drawing/2014/main" id="{3A09C095-29E5-BB44-A6D8-A59859866722}"/>
              </a:ext>
            </a:extLst>
          </p:cNvPr>
          <p:cNvGrpSpPr/>
          <p:nvPr/>
        </p:nvGrpSpPr>
        <p:grpSpPr>
          <a:xfrm>
            <a:off x="2338710" y="2771390"/>
            <a:ext cx="1015797" cy="327708"/>
            <a:chOff x="5577398" y="4615548"/>
            <a:chExt cx="1015797" cy="327708"/>
          </a:xfrm>
        </p:grpSpPr>
        <p:sp>
          <p:nvSpPr>
            <p:cNvPr id="98" name="Rectangle 97">
              <a:extLst>
                <a:ext uri="{FF2B5EF4-FFF2-40B4-BE49-F238E27FC236}">
                  <a16:creationId xmlns:a16="http://schemas.microsoft.com/office/drawing/2014/main" id="{02C087D7-A510-3E48-885E-2AA70914FA2D}"/>
                </a:ext>
              </a:extLst>
            </p:cNvPr>
            <p:cNvSpPr/>
            <p:nvPr/>
          </p:nvSpPr>
          <p:spPr>
            <a:xfrm>
              <a:off x="5577398" y="4615548"/>
              <a:ext cx="1015797" cy="327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b="1" dirty="0">
                  <a:solidFill>
                    <a:srgbClr val="7030A0"/>
                  </a:solidFill>
                  <a:latin typeface="Comic Sans MS" panose="030F0902030302020204" pitchFamily="66" charset="0"/>
                </a:rPr>
                <a:t>Shuffle </a:t>
              </a:r>
            </a:p>
          </p:txBody>
        </p:sp>
        <p:sp>
          <p:nvSpPr>
            <p:cNvPr id="100" name="Lightning Bolt 99">
              <a:extLst>
                <a:ext uri="{FF2B5EF4-FFF2-40B4-BE49-F238E27FC236}">
                  <a16:creationId xmlns:a16="http://schemas.microsoft.com/office/drawing/2014/main" id="{AD99AEF8-ACCB-3344-987A-BDA24381D67F}"/>
                </a:ext>
              </a:extLst>
            </p:cNvPr>
            <p:cNvSpPr/>
            <p:nvPr/>
          </p:nvSpPr>
          <p:spPr>
            <a:xfrm>
              <a:off x="6205596" y="4656702"/>
              <a:ext cx="314185" cy="245401"/>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26B060A8-2E2F-F84A-9705-7CB2023A248B}"/>
              </a:ext>
            </a:extLst>
          </p:cNvPr>
          <p:cNvSpPr txBox="1"/>
          <p:nvPr/>
        </p:nvSpPr>
        <p:spPr>
          <a:xfrm>
            <a:off x="7228936" y="5560676"/>
            <a:ext cx="1942829" cy="1477328"/>
          </a:xfrm>
          <a:prstGeom prst="rect">
            <a:avLst/>
          </a:prstGeom>
          <a:noFill/>
        </p:spPr>
        <p:txBody>
          <a:bodyPr wrap="square" rtlCol="0">
            <a:spAutoFit/>
          </a:bodyPr>
          <a:lstStyle/>
          <a:p>
            <a:r>
              <a:rPr lang="en-US" dirty="0"/>
              <a:t>Hitting the ‘shuffle all’ button will shuffle all 150 flash cards in this app</a:t>
            </a:r>
          </a:p>
        </p:txBody>
      </p:sp>
      <p:cxnSp>
        <p:nvCxnSpPr>
          <p:cNvPr id="4" name="Straight Arrow Connector 3">
            <a:extLst>
              <a:ext uri="{FF2B5EF4-FFF2-40B4-BE49-F238E27FC236}">
                <a16:creationId xmlns:a16="http://schemas.microsoft.com/office/drawing/2014/main" id="{7E8E7FF2-8032-A843-AB6F-CAE4FC80EDA9}"/>
              </a:ext>
            </a:extLst>
          </p:cNvPr>
          <p:cNvCxnSpPr>
            <a:stCxn id="72" idx="3"/>
          </p:cNvCxnSpPr>
          <p:nvPr/>
        </p:nvCxnSpPr>
        <p:spPr>
          <a:xfrm>
            <a:off x="5148055" y="2513239"/>
            <a:ext cx="2080881" cy="33962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5139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the</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to</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and</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he</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I</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you</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of</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it</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in</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the</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of</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it</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you</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in</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I</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a</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he</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and</a:t>
              </a:r>
            </a:p>
          </p:txBody>
        </p:sp>
      </p:grpSp>
      <p:sp>
        <p:nvSpPr>
          <p:cNvPr id="156" name="Rectangle 155">
            <a:extLst>
              <a:ext uri="{FF2B5EF4-FFF2-40B4-BE49-F238E27FC236}">
                <a16:creationId xmlns:a16="http://schemas.microsoft.com/office/drawing/2014/main" id="{AE2748FA-990C-FB4A-BC3E-72BFC55A61CD}"/>
              </a:ext>
            </a:extLst>
          </p:cNvPr>
          <p:cNvSpPr/>
          <p:nvPr/>
        </p:nvSpPr>
        <p:spPr>
          <a:xfrm rot="5400000">
            <a:off x="1422721" y="2229273"/>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260201" y="3402211"/>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C000"/>
                </a:solidFill>
                <a:latin typeface="Chalkboard SE" panose="03050602040202020205" pitchFamily="66" charset="77"/>
              </a:rPr>
              <a:t>List 1</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361732" y="3421766"/>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4245000" y="3421766"/>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39" name="Group 38">
            <a:extLst>
              <a:ext uri="{FF2B5EF4-FFF2-40B4-BE49-F238E27FC236}">
                <a16:creationId xmlns:a16="http://schemas.microsoft.com/office/drawing/2014/main" id="{495AC7F3-E6CB-A64F-97C5-FB072852DF3E}"/>
              </a:ext>
            </a:extLst>
          </p:cNvPr>
          <p:cNvGrpSpPr/>
          <p:nvPr/>
        </p:nvGrpSpPr>
        <p:grpSpPr>
          <a:xfrm>
            <a:off x="260201" y="5545739"/>
            <a:ext cx="662665" cy="449228"/>
            <a:chOff x="260201" y="5545739"/>
            <a:chExt cx="662665" cy="449228"/>
          </a:xfrm>
        </p:grpSpPr>
        <p:sp>
          <p:nvSpPr>
            <p:cNvPr id="160" name="TextBox 159">
              <a:extLst>
                <a:ext uri="{FF2B5EF4-FFF2-40B4-BE49-F238E27FC236}">
                  <a16:creationId xmlns:a16="http://schemas.microsoft.com/office/drawing/2014/main" id="{3762FA0B-D247-2F42-8297-5DAADAD70D8E}"/>
                </a:ext>
              </a:extLst>
            </p:cNvPr>
            <p:cNvSpPr txBox="1"/>
            <p:nvPr/>
          </p:nvSpPr>
          <p:spPr>
            <a:xfrm>
              <a:off x="260201" y="5744654"/>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425873" y="5545739"/>
              <a:ext cx="301222" cy="250389"/>
            </a:xfrm>
            <a:prstGeom prst="rect">
              <a:avLst/>
            </a:prstGeom>
          </p:spPr>
        </p:pic>
      </p:grpSp>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4730620" y="5545739"/>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4683107" y="5748746"/>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1794606" y="4213990"/>
            <a:ext cx="1820133" cy="1015663"/>
          </a:xfrm>
          <a:prstGeom prst="rect">
            <a:avLst/>
          </a:prstGeom>
          <a:noFill/>
        </p:spPr>
        <p:txBody>
          <a:bodyPr wrap="square" rtlCol="0">
            <a:spAutoFit/>
          </a:bodyPr>
          <a:lstStyle/>
          <a:p>
            <a:pPr algn="ctr"/>
            <a:r>
              <a:rPr lang="en-US" sz="6000" dirty="0">
                <a:latin typeface="Comic Sans MS" panose="030F0902030302020204" pitchFamily="66" charset="0"/>
              </a:rPr>
              <a:t>to</a:t>
            </a:r>
          </a:p>
        </p:txBody>
      </p:sp>
      <p:sp>
        <p:nvSpPr>
          <p:cNvPr id="166" name="TextBox 165">
            <a:extLst>
              <a:ext uri="{FF2B5EF4-FFF2-40B4-BE49-F238E27FC236}">
                <a16:creationId xmlns:a16="http://schemas.microsoft.com/office/drawing/2014/main" id="{386392B7-BFD3-574D-9C84-214DE92D51CE}"/>
              </a:ext>
            </a:extLst>
          </p:cNvPr>
          <p:cNvSpPr txBox="1"/>
          <p:nvPr/>
        </p:nvSpPr>
        <p:spPr>
          <a:xfrm>
            <a:off x="-1625531" y="-418520"/>
            <a:ext cx="1517835" cy="1754326"/>
          </a:xfrm>
          <a:prstGeom prst="rect">
            <a:avLst/>
          </a:prstGeom>
          <a:noFill/>
        </p:spPr>
        <p:txBody>
          <a:bodyPr wrap="square" rtlCol="0">
            <a:spAutoFit/>
          </a:bodyPr>
          <a:lstStyle/>
          <a:p>
            <a:r>
              <a:rPr lang="en-US" dirty="0"/>
              <a:t>Hitting this back button should take you to the ‘my snap words’ screen</a:t>
            </a:r>
          </a:p>
        </p:txBody>
      </p:sp>
      <p:sp>
        <p:nvSpPr>
          <p:cNvPr id="168" name="TextBox 167">
            <a:extLst>
              <a:ext uri="{FF2B5EF4-FFF2-40B4-BE49-F238E27FC236}">
                <a16:creationId xmlns:a16="http://schemas.microsoft.com/office/drawing/2014/main" id="{2155935B-A38C-7245-B708-6B2201FD9DC1}"/>
              </a:ext>
            </a:extLst>
          </p:cNvPr>
          <p:cNvSpPr txBox="1"/>
          <p:nvPr/>
        </p:nvSpPr>
        <p:spPr>
          <a:xfrm>
            <a:off x="2396422" y="-1266420"/>
            <a:ext cx="4506992" cy="954107"/>
          </a:xfrm>
          <a:prstGeom prst="rect">
            <a:avLst/>
          </a:prstGeom>
          <a:noFill/>
        </p:spPr>
        <p:txBody>
          <a:bodyPr wrap="square" rtlCol="0">
            <a:spAutoFit/>
          </a:bodyPr>
          <a:lstStyle/>
          <a:p>
            <a:r>
              <a:rPr lang="en-US" sz="1400" dirty="0"/>
              <a:t>Hitting this next button should take you to a shuffle of these 10 flash cards in this list, each time you run it, it should make a new shuffle; If possible swiping left should do the same thing.</a:t>
            </a:r>
          </a:p>
        </p:txBody>
      </p:sp>
      <p:cxnSp>
        <p:nvCxnSpPr>
          <p:cNvPr id="170" name="Straight Connector 169">
            <a:extLst>
              <a:ext uri="{FF2B5EF4-FFF2-40B4-BE49-F238E27FC236}">
                <a16:creationId xmlns:a16="http://schemas.microsoft.com/office/drawing/2014/main" id="{81EB1BBB-99C8-A545-B39F-D804F073C277}"/>
              </a:ext>
            </a:extLst>
          </p:cNvPr>
          <p:cNvCxnSpPr/>
          <p:nvPr/>
        </p:nvCxnSpPr>
        <p:spPr>
          <a:xfrm flipV="1">
            <a:off x="4373880" y="-414867"/>
            <a:ext cx="0" cy="6536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8D2C32E1-782D-C940-8BB8-4C52798BD7DA}"/>
              </a:ext>
            </a:extLst>
          </p:cNvPr>
          <p:cNvCxnSpPr/>
          <p:nvPr/>
        </p:nvCxnSpPr>
        <p:spPr>
          <a:xfrm flipH="1">
            <a:off x="-311380" y="269466"/>
            <a:ext cx="571581" cy="0"/>
          </a:xfrm>
          <a:prstGeom prst="line">
            <a:avLst/>
          </a:prstGeom>
        </p:spPr>
        <p:style>
          <a:lnRef idx="1">
            <a:schemeClr val="accent1"/>
          </a:lnRef>
          <a:fillRef idx="0">
            <a:schemeClr val="accent1"/>
          </a:fillRef>
          <a:effectRef idx="0">
            <a:schemeClr val="accent1"/>
          </a:effectRef>
          <a:fontRef idx="minor">
            <a:schemeClr val="tx1"/>
          </a:fontRef>
        </p:style>
      </p:cxnSp>
      <p:sp>
        <p:nvSpPr>
          <p:cNvPr id="173" name="TextBox 172">
            <a:extLst>
              <a:ext uri="{FF2B5EF4-FFF2-40B4-BE49-F238E27FC236}">
                <a16:creationId xmlns:a16="http://schemas.microsoft.com/office/drawing/2014/main" id="{0089EE88-4039-D24B-B2FD-23326802E35B}"/>
              </a:ext>
            </a:extLst>
          </p:cNvPr>
          <p:cNvSpPr txBox="1"/>
          <p:nvPr/>
        </p:nvSpPr>
        <p:spPr>
          <a:xfrm>
            <a:off x="7212510" y="-1144555"/>
            <a:ext cx="2912307" cy="738664"/>
          </a:xfrm>
          <a:prstGeom prst="rect">
            <a:avLst/>
          </a:prstGeom>
          <a:noFill/>
        </p:spPr>
        <p:txBody>
          <a:bodyPr wrap="square" rtlCol="0">
            <a:spAutoFit/>
          </a:bodyPr>
          <a:lstStyle/>
          <a:p>
            <a:r>
              <a:rPr lang="en-US" sz="1400" dirty="0"/>
              <a:t>Hitting this back button should take you right back to the previous flash card, or List 1 page  in this case</a:t>
            </a:r>
          </a:p>
        </p:txBody>
      </p:sp>
      <p:cxnSp>
        <p:nvCxnSpPr>
          <p:cNvPr id="175" name="Straight Connector 174">
            <a:extLst>
              <a:ext uri="{FF2B5EF4-FFF2-40B4-BE49-F238E27FC236}">
                <a16:creationId xmlns:a16="http://schemas.microsoft.com/office/drawing/2014/main" id="{A95A376D-0D7E-224C-93D4-88AC12A1D2E9}"/>
              </a:ext>
            </a:extLst>
          </p:cNvPr>
          <p:cNvCxnSpPr/>
          <p:nvPr/>
        </p:nvCxnSpPr>
        <p:spPr>
          <a:xfrm flipV="1">
            <a:off x="7197653" y="-276832"/>
            <a:ext cx="871740" cy="648752"/>
          </a:xfrm>
          <a:prstGeom prst="line">
            <a:avLst/>
          </a:prstGeom>
        </p:spPr>
        <p:style>
          <a:lnRef idx="1">
            <a:schemeClr val="accent1"/>
          </a:lnRef>
          <a:fillRef idx="0">
            <a:schemeClr val="accent1"/>
          </a:fillRef>
          <a:effectRef idx="0">
            <a:schemeClr val="accent1"/>
          </a:effectRef>
          <a:fontRef idx="minor">
            <a:schemeClr val="tx1"/>
          </a:fontRef>
        </p:style>
      </p:cxnSp>
      <p:sp>
        <p:nvSpPr>
          <p:cNvPr id="176" name="TextBox 175">
            <a:extLst>
              <a:ext uri="{FF2B5EF4-FFF2-40B4-BE49-F238E27FC236}">
                <a16:creationId xmlns:a16="http://schemas.microsoft.com/office/drawing/2014/main" id="{6B818A98-F2AC-AB46-A524-6434A9F21F85}"/>
              </a:ext>
            </a:extLst>
          </p:cNvPr>
          <p:cNvSpPr txBox="1"/>
          <p:nvPr/>
        </p:nvSpPr>
        <p:spPr>
          <a:xfrm>
            <a:off x="10758076" y="-1657697"/>
            <a:ext cx="1842970" cy="1754326"/>
          </a:xfrm>
          <a:prstGeom prst="rect">
            <a:avLst/>
          </a:prstGeom>
          <a:noFill/>
        </p:spPr>
        <p:txBody>
          <a:bodyPr wrap="square" rtlCol="0">
            <a:spAutoFit/>
          </a:bodyPr>
          <a:lstStyle/>
          <a:p>
            <a:r>
              <a:rPr lang="en-US" sz="1200" dirty="0"/>
              <a:t>Hitting these next buttons in the flash cards should take you to the next word in the shuffle until all 10 are completed.  Once the last word is done, it can take you back to ’List 1’ page.  If possible, a swipe should do the same thing.</a:t>
            </a:r>
          </a:p>
        </p:txBody>
      </p:sp>
      <p:cxnSp>
        <p:nvCxnSpPr>
          <p:cNvPr id="178" name="Straight Connector 177">
            <a:extLst>
              <a:ext uri="{FF2B5EF4-FFF2-40B4-BE49-F238E27FC236}">
                <a16:creationId xmlns:a16="http://schemas.microsoft.com/office/drawing/2014/main" id="{F8C17EEB-BFC7-8D46-B2BB-25B86DA105F0}"/>
              </a:ext>
            </a:extLst>
          </p:cNvPr>
          <p:cNvCxnSpPr/>
          <p:nvPr/>
        </p:nvCxnSpPr>
        <p:spPr>
          <a:xfrm flipV="1">
            <a:off x="10849619" y="-312313"/>
            <a:ext cx="550453" cy="658764"/>
          </a:xfrm>
          <a:prstGeom prst="line">
            <a:avLst/>
          </a:prstGeom>
        </p:spPr>
        <p:style>
          <a:lnRef idx="1">
            <a:schemeClr val="accent1"/>
          </a:lnRef>
          <a:fillRef idx="0">
            <a:schemeClr val="accent1"/>
          </a:fillRef>
          <a:effectRef idx="0">
            <a:schemeClr val="accent1"/>
          </a:effectRef>
          <a:fontRef idx="minor">
            <a:schemeClr val="tx1"/>
          </a:fontRef>
        </p:style>
      </p:cxnSp>
      <p:sp>
        <p:nvSpPr>
          <p:cNvPr id="179" name="TextBox 178">
            <a:extLst>
              <a:ext uri="{FF2B5EF4-FFF2-40B4-BE49-F238E27FC236}">
                <a16:creationId xmlns:a16="http://schemas.microsoft.com/office/drawing/2014/main" id="{20A6C661-9ADD-0042-AC1B-22C6868A78AA}"/>
              </a:ext>
            </a:extLst>
          </p:cNvPr>
          <p:cNvSpPr txBox="1"/>
          <p:nvPr/>
        </p:nvSpPr>
        <p:spPr>
          <a:xfrm>
            <a:off x="5112886" y="2528888"/>
            <a:ext cx="1645036" cy="954107"/>
          </a:xfrm>
          <a:prstGeom prst="rect">
            <a:avLst/>
          </a:prstGeom>
          <a:noFill/>
        </p:spPr>
        <p:txBody>
          <a:bodyPr wrap="square" rtlCol="0">
            <a:spAutoFit/>
          </a:bodyPr>
          <a:lstStyle/>
          <a:p>
            <a:r>
              <a:rPr lang="en-US" sz="1400" dirty="0"/>
              <a:t>Hitting home button should take you to the ‘my snap words’ page</a:t>
            </a:r>
          </a:p>
        </p:txBody>
      </p:sp>
      <p:cxnSp>
        <p:nvCxnSpPr>
          <p:cNvPr id="181" name="Straight Connector 180">
            <a:extLst>
              <a:ext uri="{FF2B5EF4-FFF2-40B4-BE49-F238E27FC236}">
                <a16:creationId xmlns:a16="http://schemas.microsoft.com/office/drawing/2014/main" id="{B0B8E334-8794-FF45-9814-53A703B58A65}"/>
              </a:ext>
            </a:extLst>
          </p:cNvPr>
          <p:cNvCxnSpPr/>
          <p:nvPr/>
        </p:nvCxnSpPr>
        <p:spPr>
          <a:xfrm flipV="1">
            <a:off x="6324600" y="2592394"/>
            <a:ext cx="433322" cy="270114"/>
          </a:xfrm>
          <a:prstGeom prst="line">
            <a:avLst/>
          </a:prstGeom>
        </p:spPr>
        <p:style>
          <a:lnRef idx="1">
            <a:schemeClr val="accent1"/>
          </a:lnRef>
          <a:fillRef idx="0">
            <a:schemeClr val="accent1"/>
          </a:fillRef>
          <a:effectRef idx="0">
            <a:schemeClr val="accent1"/>
          </a:effectRef>
          <a:fontRef idx="minor">
            <a:schemeClr val="tx1"/>
          </a:fontRef>
        </p:style>
      </p:cxnSp>
      <p:sp>
        <p:nvSpPr>
          <p:cNvPr id="182" name="TextBox 181">
            <a:extLst>
              <a:ext uri="{FF2B5EF4-FFF2-40B4-BE49-F238E27FC236}">
                <a16:creationId xmlns:a16="http://schemas.microsoft.com/office/drawing/2014/main" id="{779E23FA-233F-3D42-B000-BEFF999772A4}"/>
              </a:ext>
            </a:extLst>
          </p:cNvPr>
          <p:cNvSpPr txBox="1"/>
          <p:nvPr/>
        </p:nvSpPr>
        <p:spPr>
          <a:xfrm>
            <a:off x="11532926" y="1743088"/>
            <a:ext cx="1293919" cy="1600438"/>
          </a:xfrm>
          <a:prstGeom prst="rect">
            <a:avLst/>
          </a:prstGeom>
          <a:noFill/>
        </p:spPr>
        <p:txBody>
          <a:bodyPr wrap="square" rtlCol="0">
            <a:spAutoFit/>
          </a:bodyPr>
          <a:lstStyle/>
          <a:p>
            <a:r>
              <a:rPr lang="en-US" sz="1400" dirty="0"/>
              <a:t>Hitting this list button should take you back to the particular list page like list 1 in this case</a:t>
            </a:r>
          </a:p>
        </p:txBody>
      </p:sp>
      <p:cxnSp>
        <p:nvCxnSpPr>
          <p:cNvPr id="184" name="Straight Connector 183">
            <a:extLst>
              <a:ext uri="{FF2B5EF4-FFF2-40B4-BE49-F238E27FC236}">
                <a16:creationId xmlns:a16="http://schemas.microsoft.com/office/drawing/2014/main" id="{E79CA26F-F321-C245-9C58-0EBC11369A34}"/>
              </a:ext>
            </a:extLst>
          </p:cNvPr>
          <p:cNvCxnSpPr>
            <a:stCxn id="70" idx="3"/>
          </p:cNvCxnSpPr>
          <p:nvPr/>
        </p:nvCxnSpPr>
        <p:spPr>
          <a:xfrm flipV="1">
            <a:off x="11312342" y="1958311"/>
            <a:ext cx="229207" cy="49259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7" name="Straight Arrow Connector 186">
            <a:extLst>
              <a:ext uri="{FF2B5EF4-FFF2-40B4-BE49-F238E27FC236}">
                <a16:creationId xmlns:a16="http://schemas.microsoft.com/office/drawing/2014/main" id="{94822222-A438-8C4C-8E55-248833239A02}"/>
              </a:ext>
            </a:extLst>
          </p:cNvPr>
          <p:cNvCxnSpPr/>
          <p:nvPr/>
        </p:nvCxnSpPr>
        <p:spPr>
          <a:xfrm>
            <a:off x="4966618" y="525809"/>
            <a:ext cx="1791304" cy="5551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33A06E95-D22B-004E-B386-9096A3687BDE}"/>
              </a:ext>
            </a:extLst>
          </p:cNvPr>
          <p:cNvSpPr txBox="1"/>
          <p:nvPr/>
        </p:nvSpPr>
        <p:spPr>
          <a:xfrm>
            <a:off x="-1972500" y="2449955"/>
            <a:ext cx="1792970" cy="1384995"/>
          </a:xfrm>
          <a:prstGeom prst="rect">
            <a:avLst/>
          </a:prstGeom>
          <a:noFill/>
        </p:spPr>
        <p:txBody>
          <a:bodyPr wrap="square" rtlCol="0">
            <a:spAutoFit/>
          </a:bodyPr>
          <a:lstStyle/>
          <a:p>
            <a:r>
              <a:rPr lang="en-US" sz="1400" dirty="0"/>
              <a:t>Hitting each word on this page, if possible , should take you to that particular flash card.  If too hard you can leave this part out</a:t>
            </a:r>
          </a:p>
        </p:txBody>
      </p:sp>
      <p:cxnSp>
        <p:nvCxnSpPr>
          <p:cNvPr id="4" name="Straight Connector 3">
            <a:extLst>
              <a:ext uri="{FF2B5EF4-FFF2-40B4-BE49-F238E27FC236}">
                <a16:creationId xmlns:a16="http://schemas.microsoft.com/office/drawing/2014/main" id="{DEC6D69C-E69B-934C-9058-EC8016CA6B08}"/>
              </a:ext>
            </a:extLst>
          </p:cNvPr>
          <p:cNvCxnSpPr/>
          <p:nvPr/>
        </p:nvCxnSpPr>
        <p:spPr>
          <a:xfrm flipV="1">
            <a:off x="-530087" y="1743088"/>
            <a:ext cx="1452953" cy="1008876"/>
          </a:xfrm>
          <a:prstGeom prst="line">
            <a:avLst/>
          </a:prstGeom>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79AB5B45-7CC2-3141-8629-3F92E3AA6704}"/>
              </a:ext>
            </a:extLst>
          </p:cNvPr>
          <p:cNvGrpSpPr/>
          <p:nvPr/>
        </p:nvGrpSpPr>
        <p:grpSpPr>
          <a:xfrm>
            <a:off x="2891806" y="5850266"/>
            <a:ext cx="4519284" cy="5141739"/>
            <a:chOff x="2891806" y="5850266"/>
            <a:chExt cx="4519284" cy="5141739"/>
          </a:xfrm>
        </p:grpSpPr>
        <p:cxnSp>
          <p:nvCxnSpPr>
            <p:cNvPr id="5" name="Straight Arrow Connector 4">
              <a:extLst>
                <a:ext uri="{FF2B5EF4-FFF2-40B4-BE49-F238E27FC236}">
                  <a16:creationId xmlns:a16="http://schemas.microsoft.com/office/drawing/2014/main" id="{EA2A5691-EA09-774D-9734-D16600DC871D}"/>
                </a:ext>
              </a:extLst>
            </p:cNvPr>
            <p:cNvCxnSpPr/>
            <p:nvPr/>
          </p:nvCxnSpPr>
          <p:spPr>
            <a:xfrm>
              <a:off x="2891806" y="5850266"/>
              <a:ext cx="1482074" cy="7382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0D10821-046E-BB48-848B-41E8A2D8FB20}"/>
                </a:ext>
              </a:extLst>
            </p:cNvPr>
            <p:cNvSpPr txBox="1"/>
            <p:nvPr/>
          </p:nvSpPr>
          <p:spPr>
            <a:xfrm>
              <a:off x="4683107" y="6467690"/>
              <a:ext cx="2727983" cy="4524315"/>
            </a:xfrm>
            <a:prstGeom prst="rect">
              <a:avLst/>
            </a:prstGeom>
            <a:noFill/>
          </p:spPr>
          <p:txBody>
            <a:bodyPr wrap="square" rtlCol="0">
              <a:spAutoFit/>
            </a:bodyPr>
            <a:lstStyle/>
            <a:p>
              <a:r>
                <a:rPr lang="en-US" dirty="0"/>
                <a:t>Anytime this lighting bolt is clicked on any of the flash cards, it will add the word on this flashcard to a ‘my favorites list’.   This list can get shuffled from the ‘my snap words page’.  Unclicking it here or on shuffle will remove it from the ‘my favorites list’.  Is there a way to highlight once this gets clicked so kids know when it is clicked? Maybe going from a white or clear bolt to a red bolt?</a:t>
              </a:r>
            </a:p>
          </p:txBody>
        </p:sp>
      </p:grpSp>
      <p:pic>
        <p:nvPicPr>
          <p:cNvPr id="8" name="to">
            <a:hlinkClick r:id="" action="ppaction://media"/>
            <a:extLst>
              <a:ext uri="{FF2B5EF4-FFF2-40B4-BE49-F238E27FC236}">
                <a16:creationId xmlns:a16="http://schemas.microsoft.com/office/drawing/2014/main" id="{72B37510-75CE-3745-AEBB-2EFA3EB57037}"/>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949908" y="4399346"/>
            <a:ext cx="812800" cy="812800"/>
          </a:xfrm>
          <a:prstGeom prst="rect">
            <a:avLst/>
          </a:prstGeom>
        </p:spPr>
      </p:pic>
      <p:pic>
        <p:nvPicPr>
          <p:cNvPr id="9" name="the">
            <a:hlinkClick r:id="" action="ppaction://media"/>
            <a:extLst>
              <a:ext uri="{FF2B5EF4-FFF2-40B4-BE49-F238E27FC236}">
                <a16:creationId xmlns:a16="http://schemas.microsoft.com/office/drawing/2014/main" id="{882CE1D8-FB7C-5348-9A0F-AE3117EFA000}"/>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190748" y="1128788"/>
            <a:ext cx="812800" cy="812800"/>
          </a:xfrm>
          <a:prstGeom prst="rect">
            <a:avLst/>
          </a:prstGeom>
        </p:spPr>
      </p:pic>
      <p:pic>
        <p:nvPicPr>
          <p:cNvPr id="10" name="and">
            <a:hlinkClick r:id="" action="ppaction://media"/>
            <a:extLst>
              <a:ext uri="{FF2B5EF4-FFF2-40B4-BE49-F238E27FC236}">
                <a16:creationId xmlns:a16="http://schemas.microsoft.com/office/drawing/2014/main" id="{B762CAA0-D131-2942-B4E6-52B79BFC1F4C}"/>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198320" y="4333668"/>
            <a:ext cx="812800" cy="812800"/>
          </a:xfrm>
          <a:prstGeom prst="rect">
            <a:avLst/>
          </a:prstGeom>
        </p:spPr>
      </p:pic>
      <p:pic>
        <p:nvPicPr>
          <p:cNvPr id="11" name="he">
            <a:hlinkClick r:id="" action="ppaction://media"/>
            <a:extLst>
              <a:ext uri="{FF2B5EF4-FFF2-40B4-BE49-F238E27FC236}">
                <a16:creationId xmlns:a16="http://schemas.microsoft.com/office/drawing/2014/main" id="{9509F377-F8A2-DD4B-9F50-06876035849F}"/>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656079" y="-1457888"/>
            <a:ext cx="812800" cy="812800"/>
          </a:xfrm>
          <a:prstGeom prst="rect">
            <a:avLst/>
          </a:prstGeom>
        </p:spPr>
      </p:pic>
      <p:pic>
        <p:nvPicPr>
          <p:cNvPr id="12" name="a">
            <a:hlinkClick r:id="" action="ppaction://media"/>
            <a:extLst>
              <a:ext uri="{FF2B5EF4-FFF2-40B4-BE49-F238E27FC236}">
                <a16:creationId xmlns:a16="http://schemas.microsoft.com/office/drawing/2014/main" id="{5A7AA48F-13C0-5C4C-9B56-96BE1275E13D}"/>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569691" y="1654399"/>
            <a:ext cx="812800" cy="812800"/>
          </a:xfrm>
          <a:prstGeom prst="rect">
            <a:avLst/>
          </a:prstGeom>
        </p:spPr>
      </p:pic>
      <p:pic>
        <p:nvPicPr>
          <p:cNvPr id="13" name="I">
            <a:hlinkClick r:id="" action="ppaction://media"/>
            <a:extLst>
              <a:ext uri="{FF2B5EF4-FFF2-40B4-BE49-F238E27FC236}">
                <a16:creationId xmlns:a16="http://schemas.microsoft.com/office/drawing/2014/main" id="{D5AC3B6A-7A68-014B-9468-F46656DAB61B}"/>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568209" y="4671326"/>
            <a:ext cx="812800" cy="812800"/>
          </a:xfrm>
          <a:prstGeom prst="rect">
            <a:avLst/>
          </a:prstGeom>
        </p:spPr>
      </p:pic>
      <p:pic>
        <p:nvPicPr>
          <p:cNvPr id="14" name="you">
            <a:hlinkClick r:id="" action="ppaction://media"/>
            <a:extLst>
              <a:ext uri="{FF2B5EF4-FFF2-40B4-BE49-F238E27FC236}">
                <a16:creationId xmlns:a16="http://schemas.microsoft.com/office/drawing/2014/main" id="{4C01181D-3A96-F04E-BB2F-96D6437C1310}"/>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785456" y="7806685"/>
            <a:ext cx="812800" cy="812800"/>
          </a:xfrm>
          <a:prstGeom prst="rect">
            <a:avLst/>
          </a:prstGeom>
        </p:spPr>
      </p:pic>
      <p:pic>
        <p:nvPicPr>
          <p:cNvPr id="15" name="of">
            <a:hlinkClick r:id="" action="ppaction://media"/>
            <a:extLst>
              <a:ext uri="{FF2B5EF4-FFF2-40B4-BE49-F238E27FC236}">
                <a16:creationId xmlns:a16="http://schemas.microsoft.com/office/drawing/2014/main" id="{252591F8-9EE0-B240-8B52-146927AC50B5}"/>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134910" y="-1431205"/>
            <a:ext cx="812800" cy="812800"/>
          </a:xfrm>
          <a:prstGeom prst="rect">
            <a:avLst/>
          </a:prstGeom>
        </p:spPr>
      </p:pic>
      <p:pic>
        <p:nvPicPr>
          <p:cNvPr id="16" name="it">
            <a:hlinkClick r:id="" action="ppaction://media"/>
            <a:extLst>
              <a:ext uri="{FF2B5EF4-FFF2-40B4-BE49-F238E27FC236}">
                <a16:creationId xmlns:a16="http://schemas.microsoft.com/office/drawing/2014/main" id="{41EF0CB4-0C52-9D45-BE22-004360EDEED5}"/>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151609" y="1614645"/>
            <a:ext cx="812800" cy="812800"/>
          </a:xfrm>
          <a:prstGeom prst="rect">
            <a:avLst/>
          </a:prstGeom>
        </p:spPr>
      </p:pic>
      <p:pic>
        <p:nvPicPr>
          <p:cNvPr id="17" name="in">
            <a:hlinkClick r:id="" action="ppaction://media"/>
            <a:extLst>
              <a:ext uri="{FF2B5EF4-FFF2-40B4-BE49-F238E27FC236}">
                <a16:creationId xmlns:a16="http://schemas.microsoft.com/office/drawing/2014/main" id="{44ADA997-349D-9144-92B2-5B9D1E9F4083}"/>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151609" y="4740068"/>
            <a:ext cx="812800" cy="812800"/>
          </a:xfrm>
          <a:prstGeom prst="rect">
            <a:avLst/>
          </a:prstGeom>
        </p:spPr>
      </p:pic>
      <p:grpSp>
        <p:nvGrpSpPr>
          <p:cNvPr id="19" name="Group 18">
            <a:extLst>
              <a:ext uri="{FF2B5EF4-FFF2-40B4-BE49-F238E27FC236}">
                <a16:creationId xmlns:a16="http://schemas.microsoft.com/office/drawing/2014/main" id="{6FCD2527-60C6-B24C-90F5-A712ADB0A665}"/>
              </a:ext>
            </a:extLst>
          </p:cNvPr>
          <p:cNvGrpSpPr/>
          <p:nvPr/>
        </p:nvGrpSpPr>
        <p:grpSpPr>
          <a:xfrm>
            <a:off x="2472204" y="-249488"/>
            <a:ext cx="18996890" cy="9579500"/>
            <a:chOff x="2472204" y="-249488"/>
            <a:chExt cx="18996890" cy="9579500"/>
          </a:xfrm>
        </p:grpSpPr>
        <p:sp>
          <p:nvSpPr>
            <p:cNvPr id="3" name="Lightning Bolt 2">
              <a:extLst>
                <a:ext uri="{FF2B5EF4-FFF2-40B4-BE49-F238E27FC236}">
                  <a16:creationId xmlns:a16="http://schemas.microsoft.com/office/drawing/2014/main" id="{E1972908-3279-384A-A6FA-50515F330762}"/>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0" name="Lightning Bolt 189">
              <a:extLst>
                <a:ext uri="{FF2B5EF4-FFF2-40B4-BE49-F238E27FC236}">
                  <a16:creationId xmlns:a16="http://schemas.microsoft.com/office/drawing/2014/main" id="{04A01458-605C-0E4B-9AD4-46A971127071}"/>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Lightning Bolt 188">
              <a:extLst>
                <a:ext uri="{FF2B5EF4-FFF2-40B4-BE49-F238E27FC236}">
                  <a16:creationId xmlns:a16="http://schemas.microsoft.com/office/drawing/2014/main" id="{E17912C8-EA55-DD4A-ABFD-8EBC883259C5}"/>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Lightning Bolt 190">
              <a:extLst>
                <a:ext uri="{FF2B5EF4-FFF2-40B4-BE49-F238E27FC236}">
                  <a16:creationId xmlns:a16="http://schemas.microsoft.com/office/drawing/2014/main" id="{98190C79-25C0-D448-83D9-522FCD8EC585}"/>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Lightning Bolt 191">
              <a:extLst>
                <a:ext uri="{FF2B5EF4-FFF2-40B4-BE49-F238E27FC236}">
                  <a16:creationId xmlns:a16="http://schemas.microsoft.com/office/drawing/2014/main" id="{1EE7A15A-DB4C-2045-B3FE-CD8F46372408}"/>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Lightning Bolt 192">
              <a:extLst>
                <a:ext uri="{FF2B5EF4-FFF2-40B4-BE49-F238E27FC236}">
                  <a16:creationId xmlns:a16="http://schemas.microsoft.com/office/drawing/2014/main" id="{DE23A12E-78B9-3445-8F82-ACADCBA51E72}"/>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Lightning Bolt 193">
              <a:extLst>
                <a:ext uri="{FF2B5EF4-FFF2-40B4-BE49-F238E27FC236}">
                  <a16:creationId xmlns:a16="http://schemas.microsoft.com/office/drawing/2014/main" id="{1B579F31-04CF-A84F-9676-FE741DCBC9FA}"/>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52546CDB-827B-E44A-947E-31D992B77321}"/>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07429C70-81C9-754C-A5D6-6FAAC267CC15}"/>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8" name="Lightning Bolt 197">
              <a:extLst>
                <a:ext uri="{FF2B5EF4-FFF2-40B4-BE49-F238E27FC236}">
                  <a16:creationId xmlns:a16="http://schemas.microsoft.com/office/drawing/2014/main" id="{5B2F7F7E-F033-234D-99CF-BB2E33660291}"/>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0" name="TextBox 39">
            <a:extLst>
              <a:ext uri="{FF2B5EF4-FFF2-40B4-BE49-F238E27FC236}">
                <a16:creationId xmlns:a16="http://schemas.microsoft.com/office/drawing/2014/main" id="{7BE93DC8-8244-A24B-9B0B-9BD6EFD8942A}"/>
              </a:ext>
            </a:extLst>
          </p:cNvPr>
          <p:cNvSpPr txBox="1"/>
          <p:nvPr/>
        </p:nvSpPr>
        <p:spPr>
          <a:xfrm>
            <a:off x="10124817" y="7153835"/>
            <a:ext cx="1416732" cy="2031325"/>
          </a:xfrm>
          <a:prstGeom prst="rect">
            <a:avLst/>
          </a:prstGeom>
          <a:noFill/>
        </p:spPr>
        <p:txBody>
          <a:bodyPr wrap="square" rtlCol="0">
            <a:spAutoFit/>
          </a:bodyPr>
          <a:lstStyle/>
          <a:p>
            <a:r>
              <a:rPr lang="en-US" dirty="0"/>
              <a:t>Clicking on this sound button will allow you to listen to the word on the flashcard</a:t>
            </a:r>
          </a:p>
        </p:txBody>
      </p:sp>
      <p:cxnSp>
        <p:nvCxnSpPr>
          <p:cNvPr id="42" name="Straight Arrow Connector 41">
            <a:extLst>
              <a:ext uri="{FF2B5EF4-FFF2-40B4-BE49-F238E27FC236}">
                <a16:creationId xmlns:a16="http://schemas.microsoft.com/office/drawing/2014/main" id="{BB96726C-52A6-DF45-9034-E7EEB748227F}"/>
              </a:ext>
            </a:extLst>
          </p:cNvPr>
          <p:cNvCxnSpPr/>
          <p:nvPr/>
        </p:nvCxnSpPr>
        <p:spPr>
          <a:xfrm>
            <a:off x="10416988" y="5146468"/>
            <a:ext cx="161365" cy="20073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9DF5165-5B3C-4441-8716-08D7468993B6}"/>
              </a:ext>
            </a:extLst>
          </p:cNvPr>
          <p:cNvSpPr txBox="1"/>
          <p:nvPr/>
        </p:nvSpPr>
        <p:spPr>
          <a:xfrm>
            <a:off x="-1036320" y="7153835"/>
            <a:ext cx="3931920" cy="1200329"/>
          </a:xfrm>
          <a:prstGeom prst="rect">
            <a:avLst/>
          </a:prstGeom>
          <a:noFill/>
        </p:spPr>
        <p:txBody>
          <a:bodyPr wrap="square" rtlCol="0">
            <a:spAutoFit/>
          </a:bodyPr>
          <a:lstStyle/>
          <a:p>
            <a:r>
              <a:rPr lang="en-US" dirty="0"/>
              <a:t>**This format should be used for each of the  15 lists and the shuffle all and shuffle favorites lists. **. There are 10 words on each list.</a:t>
            </a:r>
          </a:p>
        </p:txBody>
      </p:sp>
    </p:spTree>
    <p:extLst>
      <p:ext uri="{BB962C8B-B14F-4D97-AF65-F5344CB8AC3E}">
        <p14:creationId xmlns:p14="http://schemas.microsoft.com/office/powerpoint/2010/main" val="3850962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4"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114" fill="hold"/>
                                        <p:tgtEl>
                                          <p:spTgt spid="9"/>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068" fill="hold"/>
                                        <p:tgtEl>
                                          <p:spTgt spid="10"/>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114" fill="hold"/>
                                        <p:tgtEl>
                                          <p:spTgt spid="11"/>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1207" fill="hold"/>
                                        <p:tgtEl>
                                          <p:spTgt spid="12"/>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1439" fill="hold"/>
                                        <p:tgtEl>
                                          <p:spTgt spid="13"/>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253" fill="hold"/>
                                        <p:tgtEl>
                                          <p:spTgt spid="14"/>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1602" fill="hold"/>
                                        <p:tgtEl>
                                          <p:spTgt spid="15"/>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1160" fill="hold"/>
                                        <p:tgtEl>
                                          <p:spTgt spid="16"/>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1230"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8"/>
                </p:tgtEl>
              </p:cMediaNode>
            </p:audio>
            <p:audio>
              <p:cMediaNode vol="80000">
                <p:cTn id="44" fill="hold" display="0">
                  <p:stCondLst>
                    <p:cond delay="indefinite"/>
                  </p:stCondLst>
                  <p:endCondLst>
                    <p:cond evt="onStopAudio" delay="0">
                      <p:tgtEl>
                        <p:sldTgt/>
                      </p:tgtEl>
                    </p:cond>
                  </p:endCondLst>
                </p:cTn>
                <p:tgtEl>
                  <p:spTgt spid="9"/>
                </p:tgtEl>
              </p:cMediaNode>
            </p:audio>
            <p:audio>
              <p:cMediaNode vol="80000">
                <p:cTn id="45" fill="hold" display="0">
                  <p:stCondLst>
                    <p:cond delay="indefinite"/>
                  </p:stCondLst>
                  <p:endCondLst>
                    <p:cond evt="onStopAudio" delay="0">
                      <p:tgtEl>
                        <p:sldTgt/>
                      </p:tgtEl>
                    </p:cond>
                  </p:endCondLst>
                </p:cTn>
                <p:tgtEl>
                  <p:spTgt spid="10"/>
                </p:tgtEl>
              </p:cMediaNode>
            </p:audio>
            <p:audio>
              <p:cMediaNode vol="80000">
                <p:cTn id="46" fill="hold" display="0">
                  <p:stCondLst>
                    <p:cond delay="indefinite"/>
                  </p:stCondLst>
                  <p:endCondLst>
                    <p:cond evt="onStopAudio" delay="0">
                      <p:tgtEl>
                        <p:sldTgt/>
                      </p:tgtEl>
                    </p:cond>
                  </p:endCondLst>
                </p:cTn>
                <p:tgtEl>
                  <p:spTgt spid="11"/>
                </p:tgtEl>
              </p:cMediaNode>
            </p:audio>
            <p:audio>
              <p:cMediaNode vol="80000">
                <p:cTn id="47" fill="hold" display="0">
                  <p:stCondLst>
                    <p:cond delay="indefinite"/>
                  </p:stCondLst>
                  <p:endCondLst>
                    <p:cond evt="onStopAudio" delay="0">
                      <p:tgtEl>
                        <p:sldTgt/>
                      </p:tgtEl>
                    </p:cond>
                  </p:endCondLst>
                </p:cTn>
                <p:tgtEl>
                  <p:spTgt spid="12"/>
                </p:tgtEl>
              </p:cMediaNode>
            </p:audio>
            <p:audio>
              <p:cMediaNode vol="80000">
                <p:cTn id="48" fill="hold" display="0">
                  <p:stCondLst>
                    <p:cond delay="indefinite"/>
                  </p:stCondLst>
                  <p:endCondLst>
                    <p:cond evt="onStopAudio" delay="0">
                      <p:tgtEl>
                        <p:sldTgt/>
                      </p:tgtEl>
                    </p:cond>
                  </p:endCondLst>
                </p:cTn>
                <p:tgtEl>
                  <p:spTgt spid="13"/>
                </p:tgtEl>
              </p:cMediaNode>
            </p:audio>
            <p:audio>
              <p:cMediaNode vol="80000">
                <p:cTn id="49" fill="hold" display="0">
                  <p:stCondLst>
                    <p:cond delay="indefinite"/>
                  </p:stCondLst>
                  <p:endCondLst>
                    <p:cond evt="onStopAudio" delay="0">
                      <p:tgtEl>
                        <p:sldTgt/>
                      </p:tgtEl>
                    </p:cond>
                  </p:endCondLst>
                </p:cTn>
                <p:tgtEl>
                  <p:spTgt spid="14"/>
                </p:tgtEl>
              </p:cMediaNode>
            </p:audio>
            <p:audio>
              <p:cMediaNode vol="80000">
                <p:cTn id="50" fill="hold" display="0">
                  <p:stCondLst>
                    <p:cond delay="indefinite"/>
                  </p:stCondLst>
                  <p:endCondLst>
                    <p:cond evt="onStopAudio" delay="0">
                      <p:tgtEl>
                        <p:sldTgt/>
                      </p:tgtEl>
                    </p:cond>
                  </p:endCondLst>
                </p:cTn>
                <p:tgtEl>
                  <p:spTgt spid="15"/>
                </p:tgtEl>
              </p:cMediaNode>
            </p:audio>
            <p:audio>
              <p:cMediaNode vol="80000">
                <p:cTn id="51" fill="hold" display="0">
                  <p:stCondLst>
                    <p:cond delay="indefinite"/>
                  </p:stCondLst>
                  <p:endCondLst>
                    <p:cond evt="onStopAudio" delay="0">
                      <p:tgtEl>
                        <p:sldTgt/>
                      </p:tgtEl>
                    </p:cond>
                  </p:endCondLst>
                </p:cTn>
                <p:tgtEl>
                  <p:spTgt spid="16"/>
                </p:tgtEl>
              </p:cMediaNode>
            </p:audio>
            <p:audio>
              <p:cMediaNode vol="80000">
                <p:cTn id="52"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40FF"/>
                  </a:solidFill>
                  <a:latin typeface="Chalkboard SE" panose="03050602040202020205" pitchFamily="66" charset="77"/>
                </a:rPr>
                <a:t>List 2</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was</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said</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his</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that</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she</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for</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on</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they</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but</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had</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40FF"/>
                  </a:solidFill>
                  <a:latin typeface="Chalkboard SE" panose="03050602040202020205" pitchFamily="66" charset="77"/>
                </a:rPr>
                <a:t>List 2</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said</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40FF"/>
                  </a:solidFill>
                  <a:latin typeface="Chalkboard SE" panose="03050602040202020205" pitchFamily="66" charset="77"/>
                </a:rPr>
                <a:t>List 2</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they</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40FF"/>
                  </a:solidFill>
                  <a:latin typeface="Chalkboard SE" panose="03050602040202020205" pitchFamily="66" charset="77"/>
                </a:rPr>
                <a:t>List 2</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7925098" y="947125"/>
              <a:ext cx="2348863" cy="1015663"/>
            </a:xfrm>
            <a:prstGeom prst="rect">
              <a:avLst/>
            </a:prstGeom>
            <a:noFill/>
          </p:spPr>
          <p:txBody>
            <a:bodyPr wrap="square" rtlCol="0">
              <a:spAutoFit/>
            </a:bodyPr>
            <a:lstStyle/>
            <a:p>
              <a:pPr algn="ctr"/>
              <a:r>
                <a:rPr lang="en-US" sz="6000" dirty="0">
                  <a:latin typeface="Comic Sans MS" panose="030F0902030302020204" pitchFamily="66" charset="0"/>
                </a:rPr>
                <a:t>but</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40FF"/>
                  </a:solidFill>
                  <a:latin typeface="Chalkboard SE" panose="03050602040202020205" pitchFamily="66" charset="77"/>
                </a:rPr>
                <a:t>List 2</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on</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40FF"/>
                  </a:solidFill>
                  <a:latin typeface="Chalkboard SE" panose="03050602040202020205" pitchFamily="66" charset="77"/>
                </a:rPr>
                <a:t>List 2</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937209" y="1032951"/>
              <a:ext cx="2084497" cy="1015663"/>
            </a:xfrm>
            <a:prstGeom prst="rect">
              <a:avLst/>
            </a:prstGeom>
            <a:noFill/>
          </p:spPr>
          <p:txBody>
            <a:bodyPr wrap="square" rtlCol="0">
              <a:spAutoFit/>
            </a:bodyPr>
            <a:lstStyle/>
            <a:p>
              <a:pPr algn="ctr"/>
              <a:r>
                <a:rPr lang="en-US" sz="6000" dirty="0">
                  <a:latin typeface="Comic Sans MS" panose="030F0902030302020204" pitchFamily="66" charset="0"/>
                </a:rPr>
                <a:t>had</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40FF"/>
                  </a:solidFill>
                  <a:latin typeface="Chalkboard SE" panose="03050602040202020205" pitchFamily="66" charset="77"/>
                </a:rPr>
                <a:t>List 2</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for</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40FF"/>
                  </a:solidFill>
                  <a:latin typeface="Chalkboard SE" panose="03050602040202020205" pitchFamily="66" charset="77"/>
                </a:rPr>
                <a:t>List 2</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she</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40FF"/>
                  </a:solidFill>
                  <a:latin typeface="Chalkboard SE" panose="03050602040202020205" pitchFamily="66" charset="77"/>
                </a:rPr>
                <a:t>List 2</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that</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40FF"/>
                  </a:solidFill>
                  <a:latin typeface="Chalkboard SE" panose="03050602040202020205" pitchFamily="66" charset="77"/>
                </a:rPr>
                <a:t>List 2</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his</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40FF"/>
                  </a:solidFill>
                  <a:latin typeface="Chalkboard SE" panose="03050602040202020205" pitchFamily="66" charset="77"/>
                </a:rPr>
                <a:t>List 2</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820133" cy="1015663"/>
            </a:xfrm>
            <a:prstGeom prst="rect">
              <a:avLst/>
            </a:prstGeom>
            <a:noFill/>
          </p:spPr>
          <p:txBody>
            <a:bodyPr wrap="square" rtlCol="0">
              <a:spAutoFit/>
            </a:bodyPr>
            <a:lstStyle/>
            <a:p>
              <a:pPr algn="ctr"/>
              <a:r>
                <a:rPr lang="en-US" sz="6000">
                  <a:latin typeface="Comic Sans MS" panose="030F0902030302020204" pitchFamily="66" charset="0"/>
                </a:rPr>
                <a:t>was</a:t>
              </a:r>
              <a:endParaRPr lang="en-US" sz="6000" dirty="0">
                <a:latin typeface="Comic Sans MS" panose="030F0902030302020204" pitchFamily="66" charset="0"/>
              </a:endParaRPr>
            </a:p>
          </p:txBody>
        </p:sp>
      </p:grpSp>
      <p:pic>
        <p:nvPicPr>
          <p:cNvPr id="6" name="was">
            <a:hlinkClick r:id="" action="ppaction://media"/>
            <a:extLst>
              <a:ext uri="{FF2B5EF4-FFF2-40B4-BE49-F238E27FC236}">
                <a16:creationId xmlns:a16="http://schemas.microsoft.com/office/drawing/2014/main" id="{DB2D352E-9D7E-B543-9D6B-ADEC1D268A64}"/>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949908" y="4345211"/>
            <a:ext cx="812800" cy="812800"/>
          </a:xfrm>
          <a:prstGeom prst="rect">
            <a:avLst/>
          </a:prstGeom>
        </p:spPr>
      </p:pic>
      <p:pic>
        <p:nvPicPr>
          <p:cNvPr id="7" name="said">
            <a:hlinkClick r:id="" action="ppaction://media"/>
            <a:extLst>
              <a:ext uri="{FF2B5EF4-FFF2-40B4-BE49-F238E27FC236}">
                <a16:creationId xmlns:a16="http://schemas.microsoft.com/office/drawing/2014/main" id="{93D5C2F4-C785-B441-BBE7-B0A92A9CB65B}"/>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138740" y="1130478"/>
            <a:ext cx="812800" cy="812800"/>
          </a:xfrm>
          <a:prstGeom prst="rect">
            <a:avLst/>
          </a:prstGeom>
        </p:spPr>
      </p:pic>
      <p:pic>
        <p:nvPicPr>
          <p:cNvPr id="8" name="his">
            <a:hlinkClick r:id="" action="ppaction://media"/>
            <a:extLst>
              <a:ext uri="{FF2B5EF4-FFF2-40B4-BE49-F238E27FC236}">
                <a16:creationId xmlns:a16="http://schemas.microsoft.com/office/drawing/2014/main" id="{DBC2CBC2-2C9A-3041-B53E-C47607314644}"/>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111905" y="4333668"/>
            <a:ext cx="812800" cy="812800"/>
          </a:xfrm>
          <a:prstGeom prst="rect">
            <a:avLst/>
          </a:prstGeom>
        </p:spPr>
      </p:pic>
      <p:pic>
        <p:nvPicPr>
          <p:cNvPr id="9" name="that">
            <a:hlinkClick r:id="" action="ppaction://media"/>
            <a:extLst>
              <a:ext uri="{FF2B5EF4-FFF2-40B4-BE49-F238E27FC236}">
                <a16:creationId xmlns:a16="http://schemas.microsoft.com/office/drawing/2014/main" id="{14F533E2-5602-BA4D-92AC-63C22EA70261}"/>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597424" y="-1488828"/>
            <a:ext cx="812800" cy="812800"/>
          </a:xfrm>
          <a:prstGeom prst="rect">
            <a:avLst/>
          </a:prstGeom>
        </p:spPr>
      </p:pic>
      <p:pic>
        <p:nvPicPr>
          <p:cNvPr id="10" name="she">
            <a:hlinkClick r:id="" action="ppaction://media"/>
            <a:extLst>
              <a:ext uri="{FF2B5EF4-FFF2-40B4-BE49-F238E27FC236}">
                <a16:creationId xmlns:a16="http://schemas.microsoft.com/office/drawing/2014/main" id="{36ACE617-E20A-F945-85F7-BCC5F4FAA36E}"/>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586770" y="1681744"/>
            <a:ext cx="812800" cy="812800"/>
          </a:xfrm>
          <a:prstGeom prst="rect">
            <a:avLst/>
          </a:prstGeom>
        </p:spPr>
      </p:pic>
      <p:pic>
        <p:nvPicPr>
          <p:cNvPr id="11" name="for">
            <a:hlinkClick r:id="" action="ppaction://media"/>
            <a:extLst>
              <a:ext uri="{FF2B5EF4-FFF2-40B4-BE49-F238E27FC236}">
                <a16:creationId xmlns:a16="http://schemas.microsoft.com/office/drawing/2014/main" id="{39D64ABC-EEE7-8743-AE0E-916793E316D2}"/>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683925" y="4729201"/>
            <a:ext cx="812800" cy="812800"/>
          </a:xfrm>
          <a:prstGeom prst="rect">
            <a:avLst/>
          </a:prstGeom>
        </p:spPr>
      </p:pic>
      <p:pic>
        <p:nvPicPr>
          <p:cNvPr id="12" name="on">
            <a:hlinkClick r:id="" action="ppaction://media"/>
            <a:extLst>
              <a:ext uri="{FF2B5EF4-FFF2-40B4-BE49-F238E27FC236}">
                <a16:creationId xmlns:a16="http://schemas.microsoft.com/office/drawing/2014/main" id="{174308E4-C964-CD4A-B1BB-99C295192EED}"/>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658384" y="7852635"/>
            <a:ext cx="812800" cy="812800"/>
          </a:xfrm>
          <a:prstGeom prst="rect">
            <a:avLst/>
          </a:prstGeom>
        </p:spPr>
      </p:pic>
      <p:pic>
        <p:nvPicPr>
          <p:cNvPr id="13" name="they">
            <a:hlinkClick r:id="" action="ppaction://media"/>
            <a:extLst>
              <a:ext uri="{FF2B5EF4-FFF2-40B4-BE49-F238E27FC236}">
                <a16:creationId xmlns:a16="http://schemas.microsoft.com/office/drawing/2014/main" id="{F71D6FF9-345C-D148-ACDE-2FD155851571}"/>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270720" y="-1306174"/>
            <a:ext cx="812800" cy="812800"/>
          </a:xfrm>
          <a:prstGeom prst="rect">
            <a:avLst/>
          </a:prstGeom>
        </p:spPr>
      </p:pic>
      <p:pic>
        <p:nvPicPr>
          <p:cNvPr id="14" name="but">
            <a:hlinkClick r:id="" action="ppaction://media"/>
            <a:extLst>
              <a:ext uri="{FF2B5EF4-FFF2-40B4-BE49-F238E27FC236}">
                <a16:creationId xmlns:a16="http://schemas.microsoft.com/office/drawing/2014/main" id="{6E2BA34F-C9A1-D34A-94D4-5CB985817AAA}"/>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270720" y="1558084"/>
            <a:ext cx="812800" cy="812800"/>
          </a:xfrm>
          <a:prstGeom prst="rect">
            <a:avLst/>
          </a:prstGeom>
        </p:spPr>
      </p:pic>
      <p:pic>
        <p:nvPicPr>
          <p:cNvPr id="15" name="had">
            <a:hlinkClick r:id="" action="ppaction://media"/>
            <a:extLst>
              <a:ext uri="{FF2B5EF4-FFF2-40B4-BE49-F238E27FC236}">
                <a16:creationId xmlns:a16="http://schemas.microsoft.com/office/drawing/2014/main" id="{6B5431DF-2DAA-E146-BBCC-EB744DF3D51E}"/>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551910" y="4768039"/>
            <a:ext cx="812800" cy="812800"/>
          </a:xfrm>
          <a:prstGeom prst="rect">
            <a:avLst/>
          </a:prstGeom>
        </p:spPr>
      </p:pic>
      <p:sp>
        <p:nvSpPr>
          <p:cNvPr id="193" name="Lightning Bolt 192">
            <a:extLst>
              <a:ext uri="{FF2B5EF4-FFF2-40B4-BE49-F238E27FC236}">
                <a16:creationId xmlns:a16="http://schemas.microsoft.com/office/drawing/2014/main" id="{CBCF19A5-9A85-4542-802F-036CC03699A1}"/>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4" name="Lightning Bolt 193">
            <a:extLst>
              <a:ext uri="{FF2B5EF4-FFF2-40B4-BE49-F238E27FC236}">
                <a16:creationId xmlns:a16="http://schemas.microsoft.com/office/drawing/2014/main" id="{35462058-9122-8540-801C-84CF951C7176}"/>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DE9274B4-729B-BA45-819F-78F00163B822}"/>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206387F7-0B75-0442-86B8-68F6CFD7B995}"/>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9E13A8CE-1107-0B4B-BF83-C7F3CA5C848E}"/>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BB6FB3E5-B29F-5B47-968E-F5D236DAC3D9}"/>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72F47C8F-52A3-C746-9FA7-4641888780EF}"/>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Lightning Bolt 199">
            <a:extLst>
              <a:ext uri="{FF2B5EF4-FFF2-40B4-BE49-F238E27FC236}">
                <a16:creationId xmlns:a16="http://schemas.microsoft.com/office/drawing/2014/main" id="{474D00D0-A28F-8841-85CD-4F2C3FC5CF96}"/>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Lightning Bolt 200">
            <a:extLst>
              <a:ext uri="{FF2B5EF4-FFF2-40B4-BE49-F238E27FC236}">
                <a16:creationId xmlns:a16="http://schemas.microsoft.com/office/drawing/2014/main" id="{6BC45A28-7E49-934A-ADA3-5F2856720222}"/>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Lightning Bolt 201">
            <a:extLst>
              <a:ext uri="{FF2B5EF4-FFF2-40B4-BE49-F238E27FC236}">
                <a16:creationId xmlns:a16="http://schemas.microsoft.com/office/drawing/2014/main" id="{7F76E403-9B5A-5946-8F6F-4A47327680DB}"/>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4584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6"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346" fill="hold"/>
                                        <p:tgtEl>
                                          <p:spTgt spid="7"/>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253"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021" fill="hold"/>
                                        <p:tgtEl>
                                          <p:spTgt spid="9"/>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1323" fill="hold"/>
                                        <p:tgtEl>
                                          <p:spTgt spid="10"/>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998" fill="hold"/>
                                        <p:tgtEl>
                                          <p:spTgt spid="11"/>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068" fill="hold"/>
                                        <p:tgtEl>
                                          <p:spTgt spid="12"/>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1253" fill="hold"/>
                                        <p:tgtEl>
                                          <p:spTgt spid="13"/>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1277" fill="hold"/>
                                        <p:tgtEl>
                                          <p:spTgt spid="14"/>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1277"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6"/>
                </p:tgtEl>
              </p:cMediaNode>
            </p:audio>
            <p:audio>
              <p:cMediaNode vol="80000">
                <p:cTn id="44" fill="hold" display="0">
                  <p:stCondLst>
                    <p:cond delay="indefinite"/>
                  </p:stCondLst>
                  <p:endCondLst>
                    <p:cond evt="onStopAudio" delay="0">
                      <p:tgtEl>
                        <p:sldTgt/>
                      </p:tgtEl>
                    </p:cond>
                  </p:endCondLst>
                </p:cTn>
                <p:tgtEl>
                  <p:spTgt spid="7"/>
                </p:tgtEl>
              </p:cMediaNode>
            </p:audio>
            <p:audio>
              <p:cMediaNode vol="80000">
                <p:cTn id="45" fill="hold" display="0">
                  <p:stCondLst>
                    <p:cond delay="indefinite"/>
                  </p:stCondLst>
                  <p:endCondLst>
                    <p:cond evt="onStopAudio" delay="0">
                      <p:tgtEl>
                        <p:sldTgt/>
                      </p:tgtEl>
                    </p:cond>
                  </p:endCondLst>
                </p:cTn>
                <p:tgtEl>
                  <p:spTgt spid="8"/>
                </p:tgtEl>
              </p:cMediaNode>
            </p:audio>
            <p:audio>
              <p:cMediaNode vol="80000">
                <p:cTn id="46" fill="hold" display="0">
                  <p:stCondLst>
                    <p:cond delay="indefinite"/>
                  </p:stCondLst>
                  <p:endCondLst>
                    <p:cond evt="onStopAudio" delay="0">
                      <p:tgtEl>
                        <p:sldTgt/>
                      </p:tgtEl>
                    </p:cond>
                  </p:endCondLst>
                </p:cTn>
                <p:tgtEl>
                  <p:spTgt spid="9"/>
                </p:tgtEl>
              </p:cMediaNode>
            </p:audio>
            <p:audio>
              <p:cMediaNode vol="80000">
                <p:cTn id="47" fill="hold" display="0">
                  <p:stCondLst>
                    <p:cond delay="indefinite"/>
                  </p:stCondLst>
                  <p:endCondLst>
                    <p:cond evt="onStopAudio" delay="0">
                      <p:tgtEl>
                        <p:sldTgt/>
                      </p:tgtEl>
                    </p:cond>
                  </p:endCondLst>
                </p:cTn>
                <p:tgtEl>
                  <p:spTgt spid="10"/>
                </p:tgtEl>
              </p:cMediaNode>
            </p:audio>
            <p:audio>
              <p:cMediaNode vol="80000">
                <p:cTn id="48" fill="hold" display="0">
                  <p:stCondLst>
                    <p:cond delay="indefinite"/>
                  </p:stCondLst>
                  <p:endCondLst>
                    <p:cond evt="onStopAudio" delay="0">
                      <p:tgtEl>
                        <p:sldTgt/>
                      </p:tgtEl>
                    </p:cond>
                  </p:endCondLst>
                </p:cTn>
                <p:tgtEl>
                  <p:spTgt spid="11"/>
                </p:tgtEl>
              </p:cMediaNode>
            </p:audio>
            <p:audio>
              <p:cMediaNode vol="80000">
                <p:cTn id="49" fill="hold" display="0">
                  <p:stCondLst>
                    <p:cond delay="indefinite"/>
                  </p:stCondLst>
                  <p:endCondLst>
                    <p:cond evt="onStopAudio" delay="0">
                      <p:tgtEl>
                        <p:sldTgt/>
                      </p:tgtEl>
                    </p:cond>
                  </p:endCondLst>
                </p:cTn>
                <p:tgtEl>
                  <p:spTgt spid="12"/>
                </p:tgtEl>
              </p:cMediaNode>
            </p:audio>
            <p:audio>
              <p:cMediaNode vol="80000">
                <p:cTn id="50" fill="hold" display="0">
                  <p:stCondLst>
                    <p:cond delay="indefinite"/>
                  </p:stCondLst>
                  <p:endCondLst>
                    <p:cond evt="onStopAudio" delay="0">
                      <p:tgtEl>
                        <p:sldTgt/>
                      </p:tgtEl>
                    </p:cond>
                  </p:endCondLst>
                </p:cTn>
                <p:tgtEl>
                  <p:spTgt spid="13"/>
                </p:tgtEl>
              </p:cMediaNode>
            </p:audio>
            <p:audio>
              <p:cMediaNode vol="80000">
                <p:cTn id="51" fill="hold" display="0">
                  <p:stCondLst>
                    <p:cond delay="indefinite"/>
                  </p:stCondLst>
                  <p:endCondLst>
                    <p:cond evt="onStopAudio" delay="0">
                      <p:tgtEl>
                        <p:sldTgt/>
                      </p:tgtEl>
                    </p:cond>
                  </p:endCondLst>
                </p:cTn>
                <p:tgtEl>
                  <p:spTgt spid="14"/>
                </p:tgtEl>
              </p:cMediaNode>
            </p:audio>
            <p:audio>
              <p:cMediaNode vol="80000">
                <p:cTn id="52"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1334502" y="-974461"/>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171982"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A48"/>
                </a:solidFill>
                <a:latin typeface="Chalkboard SE" panose="03050602040202020205" pitchFamily="66" charset="77"/>
              </a:rPr>
              <a:t>List 3</a:t>
            </a:r>
          </a:p>
        </p:txBody>
      </p:sp>
      <p:sp>
        <p:nvSpPr>
          <p:cNvPr id="23" name="TextBox 22">
            <a:extLst>
              <a:ext uri="{FF2B5EF4-FFF2-40B4-BE49-F238E27FC236}">
                <a16:creationId xmlns:a16="http://schemas.microsoft.com/office/drawing/2014/main" id="{7CCC1791-F7D9-654E-B888-8ECA561A02E5}"/>
              </a:ext>
            </a:extLst>
          </p:cNvPr>
          <p:cNvSpPr txBox="1"/>
          <p:nvPr/>
        </p:nvSpPr>
        <p:spPr>
          <a:xfrm>
            <a:off x="273513"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4156781"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451659" y="863033"/>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at</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him</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with</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up</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all</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look</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is</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her</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there</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some</a:t>
                </a:r>
              </a:p>
            </p:txBody>
          </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A48"/>
                  </a:solidFill>
                  <a:latin typeface="Chalkboard SE" panose="03050602040202020205" pitchFamily="66" charset="77"/>
                </a:rPr>
                <a:t>List 3</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him</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A48"/>
                  </a:solidFill>
                  <a:latin typeface="Chalkboard SE" panose="03050602040202020205" pitchFamily="66" charset="77"/>
                </a:rPr>
                <a:t>List 3</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her</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A48"/>
                  </a:solidFill>
                  <a:latin typeface="Chalkboard SE" panose="03050602040202020205" pitchFamily="66" charset="77"/>
                </a:rPr>
                <a:t>List 3</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069393" y="1010256"/>
              <a:ext cx="2348863" cy="1015663"/>
            </a:xfrm>
            <a:prstGeom prst="rect">
              <a:avLst/>
            </a:prstGeom>
            <a:noFill/>
          </p:spPr>
          <p:txBody>
            <a:bodyPr wrap="square" rtlCol="0">
              <a:spAutoFit/>
            </a:bodyPr>
            <a:lstStyle/>
            <a:p>
              <a:pPr algn="ctr"/>
              <a:r>
                <a:rPr lang="en-US" sz="6000" dirty="0">
                  <a:latin typeface="Comic Sans MS" panose="030F0902030302020204" pitchFamily="66" charset="0"/>
                </a:rPr>
                <a:t>there</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A48"/>
                  </a:solidFill>
                  <a:latin typeface="Chalkboard SE" panose="03050602040202020205" pitchFamily="66" charset="77"/>
                </a:rPr>
                <a:t>List 3</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is</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A48"/>
                  </a:solidFill>
                  <a:latin typeface="Chalkboard SE" panose="03050602040202020205" pitchFamily="66" charset="77"/>
                </a:rPr>
                <a:t>List 3</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8069393" y="1010256"/>
              <a:ext cx="2228792" cy="1015663"/>
            </a:xfrm>
            <a:prstGeom prst="rect">
              <a:avLst/>
            </a:prstGeom>
            <a:noFill/>
          </p:spPr>
          <p:txBody>
            <a:bodyPr wrap="square" rtlCol="0">
              <a:spAutoFit/>
            </a:bodyPr>
            <a:lstStyle/>
            <a:p>
              <a:pPr algn="ctr"/>
              <a:r>
                <a:rPr lang="en-US" sz="6000" dirty="0">
                  <a:latin typeface="Comic Sans MS" panose="030F0902030302020204" pitchFamily="66" charset="0"/>
                </a:rPr>
                <a:t>some</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A48"/>
                  </a:solidFill>
                  <a:latin typeface="Chalkboard SE" panose="03050602040202020205" pitchFamily="66" charset="77"/>
                </a:rPr>
                <a:t>List 3</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look</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A48"/>
                  </a:solidFill>
                  <a:latin typeface="Chalkboard SE" panose="03050602040202020205" pitchFamily="66" charset="77"/>
                </a:rPr>
                <a:t>List 3</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all</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A48"/>
                  </a:solidFill>
                  <a:latin typeface="Chalkboard SE" panose="03050602040202020205" pitchFamily="66" charset="77"/>
                </a:rPr>
                <a:t>List 3</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up</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A48"/>
                  </a:solidFill>
                  <a:latin typeface="Chalkboard SE" panose="03050602040202020205" pitchFamily="66" charset="77"/>
                </a:rPr>
                <a:t>List 3</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with</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A48"/>
                  </a:solidFill>
                  <a:latin typeface="Chalkboard SE" panose="03050602040202020205" pitchFamily="66" charset="77"/>
                </a:rPr>
                <a:t>List 3</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at</a:t>
              </a:r>
            </a:p>
          </p:txBody>
        </p:sp>
      </p:grpSp>
      <p:pic>
        <p:nvPicPr>
          <p:cNvPr id="3" name="at">
            <a:hlinkClick r:id="" action="ppaction://media"/>
            <a:extLst>
              <a:ext uri="{FF2B5EF4-FFF2-40B4-BE49-F238E27FC236}">
                <a16:creationId xmlns:a16="http://schemas.microsoft.com/office/drawing/2014/main" id="{9EE609A4-1E1B-364D-9484-41527269F04B}"/>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648071" y="4333668"/>
            <a:ext cx="812800" cy="812800"/>
          </a:xfrm>
          <a:prstGeom prst="rect">
            <a:avLst/>
          </a:prstGeom>
        </p:spPr>
      </p:pic>
      <p:pic>
        <p:nvPicPr>
          <p:cNvPr id="6" name="him">
            <a:hlinkClick r:id="" action="ppaction://media"/>
            <a:extLst>
              <a:ext uri="{FF2B5EF4-FFF2-40B4-BE49-F238E27FC236}">
                <a16:creationId xmlns:a16="http://schemas.microsoft.com/office/drawing/2014/main" id="{CB345D7A-3A46-DC46-9A72-2845E22D7A9F}"/>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113387" y="1160299"/>
            <a:ext cx="812800" cy="812800"/>
          </a:xfrm>
          <a:prstGeom prst="rect">
            <a:avLst/>
          </a:prstGeom>
        </p:spPr>
      </p:pic>
      <p:pic>
        <p:nvPicPr>
          <p:cNvPr id="7" name="with">
            <a:hlinkClick r:id="" action="ppaction://media"/>
            <a:extLst>
              <a:ext uri="{FF2B5EF4-FFF2-40B4-BE49-F238E27FC236}">
                <a16:creationId xmlns:a16="http://schemas.microsoft.com/office/drawing/2014/main" id="{718F48D7-896A-0B4C-A62D-AB7E3C31A80B}"/>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9985964" y="4367103"/>
            <a:ext cx="812800" cy="812800"/>
          </a:xfrm>
          <a:prstGeom prst="rect">
            <a:avLst/>
          </a:prstGeom>
        </p:spPr>
      </p:pic>
      <p:pic>
        <p:nvPicPr>
          <p:cNvPr id="8" name="up">
            <a:hlinkClick r:id="" action="ppaction://media"/>
            <a:extLst>
              <a:ext uri="{FF2B5EF4-FFF2-40B4-BE49-F238E27FC236}">
                <a16:creationId xmlns:a16="http://schemas.microsoft.com/office/drawing/2014/main" id="{E7F3F10E-DB11-664F-BDD2-465D79DB4898}"/>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455708" y="-1397637"/>
            <a:ext cx="812800" cy="812800"/>
          </a:xfrm>
          <a:prstGeom prst="rect">
            <a:avLst/>
          </a:prstGeom>
        </p:spPr>
      </p:pic>
      <p:pic>
        <p:nvPicPr>
          <p:cNvPr id="9" name="all">
            <a:hlinkClick r:id="" action="ppaction://media"/>
            <a:extLst>
              <a:ext uri="{FF2B5EF4-FFF2-40B4-BE49-F238E27FC236}">
                <a16:creationId xmlns:a16="http://schemas.microsoft.com/office/drawing/2014/main" id="{54A42C76-89F4-9E4B-B0FA-F163E8852526}"/>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484806" y="1585653"/>
            <a:ext cx="812800" cy="812800"/>
          </a:xfrm>
          <a:prstGeom prst="rect">
            <a:avLst/>
          </a:prstGeom>
        </p:spPr>
      </p:pic>
      <p:pic>
        <p:nvPicPr>
          <p:cNvPr id="10" name="look">
            <a:hlinkClick r:id="" action="ppaction://media"/>
            <a:extLst>
              <a:ext uri="{FF2B5EF4-FFF2-40B4-BE49-F238E27FC236}">
                <a16:creationId xmlns:a16="http://schemas.microsoft.com/office/drawing/2014/main" id="{4E4D142D-5A69-F144-A38F-EBA0B6B5F600}"/>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599335" y="4732939"/>
            <a:ext cx="812800" cy="812800"/>
          </a:xfrm>
          <a:prstGeom prst="rect">
            <a:avLst/>
          </a:prstGeom>
        </p:spPr>
      </p:pic>
      <p:pic>
        <p:nvPicPr>
          <p:cNvPr id="11" name="is">
            <a:hlinkClick r:id="" action="ppaction://media"/>
            <a:extLst>
              <a:ext uri="{FF2B5EF4-FFF2-40B4-BE49-F238E27FC236}">
                <a16:creationId xmlns:a16="http://schemas.microsoft.com/office/drawing/2014/main" id="{CA5F2EB0-9C19-724E-839B-C422C49850CD}"/>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540363" y="7807869"/>
            <a:ext cx="812800" cy="812800"/>
          </a:xfrm>
          <a:prstGeom prst="rect">
            <a:avLst/>
          </a:prstGeom>
        </p:spPr>
      </p:pic>
      <p:pic>
        <p:nvPicPr>
          <p:cNvPr id="12" name="her">
            <a:hlinkClick r:id="" action="ppaction://media"/>
            <a:extLst>
              <a:ext uri="{FF2B5EF4-FFF2-40B4-BE49-F238E27FC236}">
                <a16:creationId xmlns:a16="http://schemas.microsoft.com/office/drawing/2014/main" id="{46D349BE-C7CC-CB46-8D95-30980C77CCAD}"/>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323843" y="-1488672"/>
            <a:ext cx="812800" cy="812800"/>
          </a:xfrm>
          <a:prstGeom prst="rect">
            <a:avLst/>
          </a:prstGeom>
        </p:spPr>
      </p:pic>
      <p:pic>
        <p:nvPicPr>
          <p:cNvPr id="13" name="there">
            <a:hlinkClick r:id="" action="ppaction://media"/>
            <a:extLst>
              <a:ext uri="{FF2B5EF4-FFF2-40B4-BE49-F238E27FC236}">
                <a16:creationId xmlns:a16="http://schemas.microsoft.com/office/drawing/2014/main" id="{44FAD3BC-718D-EF40-BD14-5F59D9214DAB}"/>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577248" y="1585653"/>
            <a:ext cx="812800" cy="812800"/>
          </a:xfrm>
          <a:prstGeom prst="rect">
            <a:avLst/>
          </a:prstGeom>
        </p:spPr>
      </p:pic>
      <p:pic>
        <p:nvPicPr>
          <p:cNvPr id="14" name="some">
            <a:hlinkClick r:id="" action="ppaction://media"/>
            <a:extLst>
              <a:ext uri="{FF2B5EF4-FFF2-40B4-BE49-F238E27FC236}">
                <a16:creationId xmlns:a16="http://schemas.microsoft.com/office/drawing/2014/main" id="{7B07D417-21E7-7F4E-BA72-49690023F0F3}"/>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577248" y="4748343"/>
            <a:ext cx="812800" cy="812800"/>
          </a:xfrm>
          <a:prstGeom prst="rect">
            <a:avLst/>
          </a:prstGeom>
        </p:spPr>
      </p:pic>
      <p:sp>
        <p:nvSpPr>
          <p:cNvPr id="193" name="Lightning Bolt 192">
            <a:extLst>
              <a:ext uri="{FF2B5EF4-FFF2-40B4-BE49-F238E27FC236}">
                <a16:creationId xmlns:a16="http://schemas.microsoft.com/office/drawing/2014/main" id="{9FBDB199-CE08-0F43-B93A-3CD2DBF246D3}"/>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4" name="Lightning Bolt 193">
            <a:extLst>
              <a:ext uri="{FF2B5EF4-FFF2-40B4-BE49-F238E27FC236}">
                <a16:creationId xmlns:a16="http://schemas.microsoft.com/office/drawing/2014/main" id="{2B5A1DDC-AD4D-0B47-9A8B-659B55AEFCE2}"/>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1989629C-09D9-5B47-B12F-FA51F34E1587}"/>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740E9FAB-036D-B446-8459-A391A44CA012}"/>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34DD885B-54F9-A546-B46F-41C9A14416D0}"/>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A38DF7F1-EEE0-6D44-AAFB-C690A5AED4CE}"/>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9F9D5500-9076-C04E-9DFD-B827A26591C2}"/>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Lightning Bolt 199">
            <a:extLst>
              <a:ext uri="{FF2B5EF4-FFF2-40B4-BE49-F238E27FC236}">
                <a16:creationId xmlns:a16="http://schemas.microsoft.com/office/drawing/2014/main" id="{2141E78D-EEC0-BA49-AF1B-A46E47CCB79E}"/>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Lightning Bolt 200">
            <a:extLst>
              <a:ext uri="{FF2B5EF4-FFF2-40B4-BE49-F238E27FC236}">
                <a16:creationId xmlns:a16="http://schemas.microsoft.com/office/drawing/2014/main" id="{D29B5065-049B-374C-8FF0-01DD43E25DA9}"/>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Lightning Bolt 201">
            <a:extLst>
              <a:ext uri="{FF2B5EF4-FFF2-40B4-BE49-F238E27FC236}">
                <a16:creationId xmlns:a16="http://schemas.microsoft.com/office/drawing/2014/main" id="{4E9905D6-AF19-4240-9C80-CD49CC482AAF}"/>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1204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2"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137"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369" fill="hold"/>
                                        <p:tgtEl>
                                          <p:spTgt spid="7"/>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021" fill="hold"/>
                                        <p:tgtEl>
                                          <p:spTgt spid="8"/>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1021" fill="hold"/>
                                        <p:tgtEl>
                                          <p:spTgt spid="9"/>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1230" fill="hold"/>
                                        <p:tgtEl>
                                          <p:spTgt spid="10"/>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068" fill="hold"/>
                                        <p:tgtEl>
                                          <p:spTgt spid="11"/>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1091" fill="hold"/>
                                        <p:tgtEl>
                                          <p:spTgt spid="12"/>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952" fill="hold"/>
                                        <p:tgtEl>
                                          <p:spTgt spid="13"/>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1137"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6"/>
                </p:tgtEl>
              </p:cMediaNode>
            </p:audio>
            <p:audio>
              <p:cMediaNode vol="80000">
                <p:cTn id="45" fill="hold" display="0">
                  <p:stCondLst>
                    <p:cond delay="indefinite"/>
                  </p:stCondLst>
                  <p:endCondLst>
                    <p:cond evt="onStopAudio" delay="0">
                      <p:tgtEl>
                        <p:sldTgt/>
                      </p:tgtEl>
                    </p:cond>
                  </p:endCondLst>
                </p:cTn>
                <p:tgtEl>
                  <p:spTgt spid="7"/>
                </p:tgtEl>
              </p:cMediaNode>
            </p:audio>
            <p:audio>
              <p:cMediaNode vol="80000">
                <p:cTn id="46" fill="hold" display="0">
                  <p:stCondLst>
                    <p:cond delay="indefinite"/>
                  </p:stCondLst>
                  <p:endCondLst>
                    <p:cond evt="onStopAudio" delay="0">
                      <p:tgtEl>
                        <p:sldTgt/>
                      </p:tgtEl>
                    </p:cond>
                  </p:endCondLst>
                </p:cTn>
                <p:tgtEl>
                  <p:spTgt spid="8"/>
                </p:tgtEl>
              </p:cMediaNode>
            </p:audio>
            <p:audio>
              <p:cMediaNode vol="80000">
                <p:cTn id="47" fill="hold" display="0">
                  <p:stCondLst>
                    <p:cond delay="indefinite"/>
                  </p:stCondLst>
                  <p:endCondLst>
                    <p:cond evt="onStopAudio" delay="0">
                      <p:tgtEl>
                        <p:sldTgt/>
                      </p:tgtEl>
                    </p:cond>
                  </p:endCondLst>
                </p:cTn>
                <p:tgtEl>
                  <p:spTgt spid="9"/>
                </p:tgtEl>
              </p:cMediaNode>
            </p:audio>
            <p:audio>
              <p:cMediaNode vol="80000">
                <p:cTn id="48" fill="hold" display="0">
                  <p:stCondLst>
                    <p:cond delay="indefinite"/>
                  </p:stCondLst>
                  <p:endCondLst>
                    <p:cond evt="onStopAudio" delay="0">
                      <p:tgtEl>
                        <p:sldTgt/>
                      </p:tgtEl>
                    </p:cond>
                  </p:endCondLst>
                </p:cTn>
                <p:tgtEl>
                  <p:spTgt spid="10"/>
                </p:tgtEl>
              </p:cMediaNode>
            </p:audio>
            <p:audio>
              <p:cMediaNode vol="80000">
                <p:cTn id="49" fill="hold" display="0">
                  <p:stCondLst>
                    <p:cond delay="indefinite"/>
                  </p:stCondLst>
                  <p:endCondLst>
                    <p:cond evt="onStopAudio" delay="0">
                      <p:tgtEl>
                        <p:sldTgt/>
                      </p:tgtEl>
                    </p:cond>
                  </p:endCondLst>
                </p:cTn>
                <p:tgtEl>
                  <p:spTgt spid="11"/>
                </p:tgtEl>
              </p:cMediaNode>
            </p:audio>
            <p:audio>
              <p:cMediaNode vol="80000">
                <p:cTn id="50" fill="hold" display="0">
                  <p:stCondLst>
                    <p:cond delay="indefinite"/>
                  </p:stCondLst>
                  <p:endCondLst>
                    <p:cond evt="onStopAudio" delay="0">
                      <p:tgtEl>
                        <p:sldTgt/>
                      </p:tgtEl>
                    </p:cond>
                  </p:endCondLst>
                </p:cTn>
                <p:tgtEl>
                  <p:spTgt spid="12"/>
                </p:tgtEl>
              </p:cMediaNode>
            </p:audio>
            <p:audio>
              <p:cMediaNode vol="80000">
                <p:cTn id="51" fill="hold" display="0">
                  <p:stCondLst>
                    <p:cond delay="indefinite"/>
                  </p:stCondLst>
                  <p:endCondLst>
                    <p:cond evt="onStopAudio" delay="0">
                      <p:tgtEl>
                        <p:sldTgt/>
                      </p:tgtEl>
                    </p:cond>
                  </p:endCondLst>
                </p:cTn>
                <p:tgtEl>
                  <p:spTgt spid="13"/>
                </p:tgtEl>
              </p:cMediaNode>
            </p:audio>
            <p:audio>
              <p:cMediaNode vol="80000">
                <p:cTn id="52"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C00"/>
                  </a:solidFill>
                  <a:latin typeface="Chalkboard SE" panose="03050602040202020205" pitchFamily="66" charset="77"/>
                </a:rPr>
                <a:t>List 4</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out</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as</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be</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have</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go</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we</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am</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then</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little</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down</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C00"/>
                  </a:solidFill>
                  <a:latin typeface="Chalkboard SE" panose="03050602040202020205" pitchFamily="66" charset="77"/>
                </a:rPr>
                <a:t>List 4</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as</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C00"/>
                  </a:solidFill>
                  <a:latin typeface="Chalkboard SE" panose="03050602040202020205" pitchFamily="66" charset="77"/>
                </a:rPr>
                <a:t>List 4</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then</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C00"/>
                  </a:solidFill>
                  <a:latin typeface="Chalkboard SE" panose="03050602040202020205" pitchFamily="66" charset="77"/>
                </a:rPr>
                <a:t>List 4</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107241" y="1034906"/>
              <a:ext cx="1984580" cy="1015663"/>
            </a:xfrm>
            <a:prstGeom prst="rect">
              <a:avLst/>
            </a:prstGeom>
            <a:noFill/>
          </p:spPr>
          <p:txBody>
            <a:bodyPr wrap="square" rtlCol="0">
              <a:spAutoFit/>
            </a:bodyPr>
            <a:lstStyle/>
            <a:p>
              <a:pPr algn="ctr"/>
              <a:r>
                <a:rPr lang="en-US" sz="6000" dirty="0">
                  <a:latin typeface="Comic Sans MS" panose="030F0902030302020204" pitchFamily="66" charset="0"/>
                </a:rPr>
                <a:t>little</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C00"/>
                  </a:solidFill>
                  <a:latin typeface="Chalkboard SE" panose="03050602040202020205" pitchFamily="66" charset="77"/>
                </a:rPr>
                <a:t>List 4</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am</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C00"/>
                  </a:solidFill>
                  <a:latin typeface="Chalkboard SE" panose="03050602040202020205" pitchFamily="66" charset="77"/>
                </a:rPr>
                <a:t>List 4</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987170" y="1052534"/>
              <a:ext cx="2013845" cy="1015663"/>
            </a:xfrm>
            <a:prstGeom prst="rect">
              <a:avLst/>
            </a:prstGeom>
            <a:noFill/>
          </p:spPr>
          <p:txBody>
            <a:bodyPr wrap="square" rtlCol="0">
              <a:spAutoFit/>
            </a:bodyPr>
            <a:lstStyle/>
            <a:p>
              <a:pPr algn="ctr"/>
              <a:r>
                <a:rPr lang="en-US" sz="6000" dirty="0">
                  <a:latin typeface="Comic Sans MS" panose="030F0902030302020204" pitchFamily="66" charset="0"/>
                </a:rPr>
                <a:t>down</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C00"/>
                  </a:solidFill>
                  <a:latin typeface="Chalkboard SE" panose="03050602040202020205" pitchFamily="66" charset="77"/>
                </a:rPr>
                <a:t>List 4</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we</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C00"/>
                  </a:solidFill>
                  <a:latin typeface="Chalkboard SE" panose="03050602040202020205" pitchFamily="66" charset="77"/>
                </a:rPr>
                <a:t>List 4</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go</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C00"/>
                  </a:solidFill>
                  <a:latin typeface="Chalkboard SE" panose="03050602040202020205" pitchFamily="66" charset="77"/>
                </a:rPr>
                <a:t>List 4</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have</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C00"/>
                  </a:solidFill>
                  <a:latin typeface="Chalkboard SE" panose="03050602040202020205" pitchFamily="66" charset="77"/>
                </a:rPr>
                <a:t>List 4</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be</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FC00"/>
                  </a:solidFill>
                  <a:latin typeface="Chalkboard SE" panose="03050602040202020205" pitchFamily="66" charset="77"/>
                </a:rPr>
                <a:t>List 4</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out</a:t>
              </a:r>
            </a:p>
          </p:txBody>
        </p:sp>
      </p:grpSp>
      <p:pic>
        <p:nvPicPr>
          <p:cNvPr id="3" name="out">
            <a:hlinkClick r:id="" action="ppaction://media"/>
            <a:extLst>
              <a:ext uri="{FF2B5EF4-FFF2-40B4-BE49-F238E27FC236}">
                <a16:creationId xmlns:a16="http://schemas.microsoft.com/office/drawing/2014/main" id="{F458FB91-574C-054B-9BC5-AA34F5E90DA2}"/>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837118" y="4333668"/>
            <a:ext cx="812800" cy="812800"/>
          </a:xfrm>
          <a:prstGeom prst="rect">
            <a:avLst/>
          </a:prstGeom>
        </p:spPr>
      </p:pic>
      <p:pic>
        <p:nvPicPr>
          <p:cNvPr id="5" name="as">
            <a:hlinkClick r:id="" action="ppaction://media"/>
            <a:extLst>
              <a:ext uri="{FF2B5EF4-FFF2-40B4-BE49-F238E27FC236}">
                <a16:creationId xmlns:a16="http://schemas.microsoft.com/office/drawing/2014/main" id="{72A6434D-87CC-4847-9CF6-A33A7AAE2C08}"/>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091437" y="1109231"/>
            <a:ext cx="812800" cy="812800"/>
          </a:xfrm>
          <a:prstGeom prst="rect">
            <a:avLst/>
          </a:prstGeom>
        </p:spPr>
      </p:pic>
      <p:pic>
        <p:nvPicPr>
          <p:cNvPr id="6" name="be">
            <a:hlinkClick r:id="" action="ppaction://media"/>
            <a:extLst>
              <a:ext uri="{FF2B5EF4-FFF2-40B4-BE49-F238E27FC236}">
                <a16:creationId xmlns:a16="http://schemas.microsoft.com/office/drawing/2014/main" id="{20F2D027-02D4-FA4E-98A3-F6AE8758CF60}"/>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044089" y="4333668"/>
            <a:ext cx="812800" cy="812800"/>
          </a:xfrm>
          <a:prstGeom prst="rect">
            <a:avLst/>
          </a:prstGeom>
        </p:spPr>
      </p:pic>
      <p:pic>
        <p:nvPicPr>
          <p:cNvPr id="7" name="have">
            <a:hlinkClick r:id="" action="ppaction://media"/>
            <a:extLst>
              <a:ext uri="{FF2B5EF4-FFF2-40B4-BE49-F238E27FC236}">
                <a16:creationId xmlns:a16="http://schemas.microsoft.com/office/drawing/2014/main" id="{F6632E32-4078-B444-9159-CB087B30F9FF}"/>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694016" y="-1339010"/>
            <a:ext cx="812800" cy="812800"/>
          </a:xfrm>
          <a:prstGeom prst="rect">
            <a:avLst/>
          </a:prstGeom>
        </p:spPr>
      </p:pic>
      <p:pic>
        <p:nvPicPr>
          <p:cNvPr id="8" name="go">
            <a:hlinkClick r:id="" action="ppaction://media"/>
            <a:extLst>
              <a:ext uri="{FF2B5EF4-FFF2-40B4-BE49-F238E27FC236}">
                <a16:creationId xmlns:a16="http://schemas.microsoft.com/office/drawing/2014/main" id="{A7AA6402-8869-764D-9AA1-823566D7C06E}"/>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569691" y="1715915"/>
            <a:ext cx="812800" cy="812800"/>
          </a:xfrm>
          <a:prstGeom prst="rect">
            <a:avLst/>
          </a:prstGeom>
        </p:spPr>
      </p:pic>
      <p:pic>
        <p:nvPicPr>
          <p:cNvPr id="9" name="we">
            <a:hlinkClick r:id="" action="ppaction://media"/>
            <a:extLst>
              <a:ext uri="{FF2B5EF4-FFF2-40B4-BE49-F238E27FC236}">
                <a16:creationId xmlns:a16="http://schemas.microsoft.com/office/drawing/2014/main" id="{774D4AAE-C293-BE4E-9467-1EDC480DE628}"/>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694016" y="4701975"/>
            <a:ext cx="812800" cy="812800"/>
          </a:xfrm>
          <a:prstGeom prst="rect">
            <a:avLst/>
          </a:prstGeom>
        </p:spPr>
      </p:pic>
      <p:pic>
        <p:nvPicPr>
          <p:cNvPr id="10" name="am">
            <a:hlinkClick r:id="" action="ppaction://media"/>
            <a:extLst>
              <a:ext uri="{FF2B5EF4-FFF2-40B4-BE49-F238E27FC236}">
                <a16:creationId xmlns:a16="http://schemas.microsoft.com/office/drawing/2014/main" id="{837F7020-1F87-914D-941E-2CA78EDB2796}"/>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746928" y="7883061"/>
            <a:ext cx="812800" cy="812800"/>
          </a:xfrm>
          <a:prstGeom prst="rect">
            <a:avLst/>
          </a:prstGeom>
        </p:spPr>
      </p:pic>
      <p:pic>
        <p:nvPicPr>
          <p:cNvPr id="11" name="then">
            <a:hlinkClick r:id="" action="ppaction://media"/>
            <a:extLst>
              <a:ext uri="{FF2B5EF4-FFF2-40B4-BE49-F238E27FC236}">
                <a16:creationId xmlns:a16="http://schemas.microsoft.com/office/drawing/2014/main" id="{B164F038-17E0-3843-891B-1D296D169057}"/>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269825" y="-1458929"/>
            <a:ext cx="812800" cy="812800"/>
          </a:xfrm>
          <a:prstGeom prst="rect">
            <a:avLst/>
          </a:prstGeom>
        </p:spPr>
      </p:pic>
      <p:pic>
        <p:nvPicPr>
          <p:cNvPr id="12" name="little">
            <a:hlinkClick r:id="" action="ppaction://media"/>
            <a:extLst>
              <a:ext uri="{FF2B5EF4-FFF2-40B4-BE49-F238E27FC236}">
                <a16:creationId xmlns:a16="http://schemas.microsoft.com/office/drawing/2014/main" id="{7E91D589-BF74-164C-BFAB-7421445FB118}"/>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420436" y="1728120"/>
            <a:ext cx="812800" cy="812800"/>
          </a:xfrm>
          <a:prstGeom prst="rect">
            <a:avLst/>
          </a:prstGeom>
        </p:spPr>
      </p:pic>
      <p:pic>
        <p:nvPicPr>
          <p:cNvPr id="13" name="down">
            <a:hlinkClick r:id="" action="ppaction://media"/>
            <a:extLst>
              <a:ext uri="{FF2B5EF4-FFF2-40B4-BE49-F238E27FC236}">
                <a16:creationId xmlns:a16="http://schemas.microsoft.com/office/drawing/2014/main" id="{971C080D-7B5A-384D-8786-2722A9BBF69C}"/>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663522" y="4814445"/>
            <a:ext cx="812800" cy="812800"/>
          </a:xfrm>
          <a:prstGeom prst="rect">
            <a:avLst/>
          </a:prstGeom>
        </p:spPr>
      </p:pic>
      <p:sp>
        <p:nvSpPr>
          <p:cNvPr id="193" name="Lightning Bolt 192">
            <a:extLst>
              <a:ext uri="{FF2B5EF4-FFF2-40B4-BE49-F238E27FC236}">
                <a16:creationId xmlns:a16="http://schemas.microsoft.com/office/drawing/2014/main" id="{F7728404-5FB6-C14A-8E5D-D8CB55CD5280}"/>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4" name="Lightning Bolt 193">
            <a:extLst>
              <a:ext uri="{FF2B5EF4-FFF2-40B4-BE49-F238E27FC236}">
                <a16:creationId xmlns:a16="http://schemas.microsoft.com/office/drawing/2014/main" id="{060A1EBA-3715-914F-9916-F39E11B6818E}"/>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D2357B11-6AE0-0F4F-867C-DDFBDF7A7F79}"/>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788248E6-FFF1-4346-8F28-35F2BF38EABD}"/>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8C4C6266-AADF-9E40-9D78-191CFF442906}"/>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8E470FEB-FAE2-024F-9764-4BFD8404EBB6}"/>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AE5D06E7-52ED-4647-827C-DD3EF43DB4F1}"/>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Lightning Bolt 199">
            <a:extLst>
              <a:ext uri="{FF2B5EF4-FFF2-40B4-BE49-F238E27FC236}">
                <a16:creationId xmlns:a16="http://schemas.microsoft.com/office/drawing/2014/main" id="{40DC7B46-DF2F-B94C-AE1F-F435C8646187}"/>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Lightning Bolt 200">
            <a:extLst>
              <a:ext uri="{FF2B5EF4-FFF2-40B4-BE49-F238E27FC236}">
                <a16:creationId xmlns:a16="http://schemas.microsoft.com/office/drawing/2014/main" id="{9B587993-5249-F340-97F0-F81A9E505F18}"/>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Lightning Bolt 201">
            <a:extLst>
              <a:ext uri="{FF2B5EF4-FFF2-40B4-BE49-F238E27FC236}">
                <a16:creationId xmlns:a16="http://schemas.microsoft.com/office/drawing/2014/main" id="{E3F7D758-7E6B-DC4C-AB46-DA50FBBBA0CB}"/>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443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8"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393"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928" fill="hold"/>
                                        <p:tgtEl>
                                          <p:spTgt spid="6"/>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82" fill="hold"/>
                                        <p:tgtEl>
                                          <p:spTgt spid="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812" fill="hold"/>
                                        <p:tgtEl>
                                          <p:spTgt spid="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626" fill="hold"/>
                                        <p:tgtEl>
                                          <p:spTgt spid="9"/>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114" fill="hold"/>
                                        <p:tgtEl>
                                          <p:spTgt spid="10"/>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1346" fill="hold"/>
                                        <p:tgtEl>
                                          <p:spTgt spid="11"/>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952" fill="hold"/>
                                        <p:tgtEl>
                                          <p:spTgt spid="12"/>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118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5"/>
                </p:tgtEl>
              </p:cMediaNode>
            </p:audio>
            <p:audio>
              <p:cMediaNode vol="80000">
                <p:cTn id="45" fill="hold" display="0">
                  <p:stCondLst>
                    <p:cond delay="indefinite"/>
                  </p:stCondLst>
                  <p:endCondLst>
                    <p:cond evt="onStopAudio" delay="0">
                      <p:tgtEl>
                        <p:sldTgt/>
                      </p:tgtEl>
                    </p:cond>
                  </p:endCondLst>
                </p:cTn>
                <p:tgtEl>
                  <p:spTgt spid="6"/>
                </p:tgtEl>
              </p:cMediaNode>
            </p:audio>
            <p:audio>
              <p:cMediaNode vol="80000">
                <p:cTn id="46" fill="hold" display="0">
                  <p:stCondLst>
                    <p:cond delay="indefinite"/>
                  </p:stCondLst>
                  <p:endCondLst>
                    <p:cond evt="onStopAudio" delay="0">
                      <p:tgtEl>
                        <p:sldTgt/>
                      </p:tgtEl>
                    </p:cond>
                  </p:endCondLst>
                </p:cTn>
                <p:tgtEl>
                  <p:spTgt spid="7"/>
                </p:tgtEl>
              </p:cMediaNode>
            </p:audio>
            <p:audio>
              <p:cMediaNode vol="80000">
                <p:cTn id="47" fill="hold" display="0">
                  <p:stCondLst>
                    <p:cond delay="indefinite"/>
                  </p:stCondLst>
                  <p:endCondLst>
                    <p:cond evt="onStopAudio" delay="0">
                      <p:tgtEl>
                        <p:sldTgt/>
                      </p:tgtEl>
                    </p:cond>
                  </p:endCondLst>
                </p:cTn>
                <p:tgtEl>
                  <p:spTgt spid="8"/>
                </p:tgtEl>
              </p:cMediaNode>
            </p:audio>
            <p:audio>
              <p:cMediaNode vol="80000">
                <p:cTn id="48" fill="hold" display="0">
                  <p:stCondLst>
                    <p:cond delay="indefinite"/>
                  </p:stCondLst>
                  <p:endCondLst>
                    <p:cond evt="onStopAudio" delay="0">
                      <p:tgtEl>
                        <p:sldTgt/>
                      </p:tgtEl>
                    </p:cond>
                  </p:endCondLst>
                </p:cTn>
                <p:tgtEl>
                  <p:spTgt spid="9"/>
                </p:tgtEl>
              </p:cMediaNode>
            </p:audio>
            <p:audio>
              <p:cMediaNode vol="80000">
                <p:cTn id="49" fill="hold" display="0">
                  <p:stCondLst>
                    <p:cond delay="indefinite"/>
                  </p:stCondLst>
                  <p:endCondLst>
                    <p:cond evt="onStopAudio" delay="0">
                      <p:tgtEl>
                        <p:sldTgt/>
                      </p:tgtEl>
                    </p:cond>
                  </p:endCondLst>
                </p:cTn>
                <p:tgtEl>
                  <p:spTgt spid="10"/>
                </p:tgtEl>
              </p:cMediaNode>
            </p:audio>
            <p:audio>
              <p:cMediaNode vol="80000">
                <p:cTn id="50" fill="hold" display="0">
                  <p:stCondLst>
                    <p:cond delay="indefinite"/>
                  </p:stCondLst>
                  <p:endCondLst>
                    <p:cond evt="onStopAudio" delay="0">
                      <p:tgtEl>
                        <p:sldTgt/>
                      </p:tgtEl>
                    </p:cond>
                  </p:endCondLst>
                </p:cTn>
                <p:tgtEl>
                  <p:spTgt spid="11"/>
                </p:tgtEl>
              </p:cMediaNode>
            </p:audio>
            <p:audio>
              <p:cMediaNode vol="80000">
                <p:cTn id="51" fill="hold" display="0">
                  <p:stCondLst>
                    <p:cond delay="indefinite"/>
                  </p:stCondLst>
                  <p:endCondLst>
                    <p:cond evt="onStopAudio" delay="0">
                      <p:tgtEl>
                        <p:sldTgt/>
                      </p:tgtEl>
                    </p:cond>
                  </p:endCondLst>
                </p:cTn>
                <p:tgtEl>
                  <p:spTgt spid="12"/>
                </p:tgtEl>
              </p:cMediaNode>
            </p:audio>
            <p:audio>
              <p:cMediaNode vol="80000">
                <p:cTn id="52"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2F92"/>
                  </a:solidFill>
                  <a:latin typeface="Chalkboard SE" panose="03050602040202020205" pitchFamily="66" charset="77"/>
                </a:rPr>
                <a:t>List 5</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do</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can</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could</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when</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did</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what</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so</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see</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not</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were</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2F92"/>
                  </a:solidFill>
                  <a:latin typeface="Chalkboard SE" panose="03050602040202020205" pitchFamily="66" charset="77"/>
                </a:rPr>
                <a:t>List 5</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can</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2F92"/>
                  </a:solidFill>
                  <a:latin typeface="Chalkboard SE" panose="03050602040202020205" pitchFamily="66" charset="77"/>
                </a:rPr>
                <a:t>List 5</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see</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2F92"/>
                  </a:solidFill>
                  <a:latin typeface="Chalkboard SE" panose="03050602040202020205" pitchFamily="66" charset="77"/>
                </a:rPr>
                <a:t>List 5</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107241" y="1034906"/>
              <a:ext cx="1984580" cy="1015663"/>
            </a:xfrm>
            <a:prstGeom prst="rect">
              <a:avLst/>
            </a:prstGeom>
            <a:noFill/>
          </p:spPr>
          <p:txBody>
            <a:bodyPr wrap="square" rtlCol="0">
              <a:spAutoFit/>
            </a:bodyPr>
            <a:lstStyle/>
            <a:p>
              <a:pPr algn="ctr"/>
              <a:r>
                <a:rPr lang="en-US" sz="6000" dirty="0">
                  <a:latin typeface="Comic Sans MS" panose="030F0902030302020204" pitchFamily="66" charset="0"/>
                </a:rPr>
                <a:t>not</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2F92"/>
                  </a:solidFill>
                  <a:latin typeface="Chalkboard SE" panose="03050602040202020205" pitchFamily="66" charset="77"/>
                </a:rPr>
                <a:t>List 5</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so</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2F92"/>
                  </a:solidFill>
                  <a:latin typeface="Chalkboard SE" panose="03050602040202020205" pitchFamily="66" charset="77"/>
                </a:rPr>
                <a:t>List 5</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987170" y="1052534"/>
              <a:ext cx="2013845" cy="1015663"/>
            </a:xfrm>
            <a:prstGeom prst="rect">
              <a:avLst/>
            </a:prstGeom>
            <a:noFill/>
          </p:spPr>
          <p:txBody>
            <a:bodyPr wrap="square" rtlCol="0">
              <a:spAutoFit/>
            </a:bodyPr>
            <a:lstStyle/>
            <a:p>
              <a:pPr algn="ctr"/>
              <a:r>
                <a:rPr lang="en-US" sz="6000" dirty="0">
                  <a:latin typeface="Comic Sans MS" panose="030F0902030302020204" pitchFamily="66" charset="0"/>
                </a:rPr>
                <a:t>were</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2F92"/>
                  </a:solidFill>
                  <a:latin typeface="Chalkboard SE" panose="03050602040202020205" pitchFamily="66" charset="77"/>
                </a:rPr>
                <a:t>List 5</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7870707" y="1010256"/>
              <a:ext cx="2011888" cy="1015663"/>
            </a:xfrm>
            <a:prstGeom prst="rect">
              <a:avLst/>
            </a:prstGeom>
            <a:noFill/>
          </p:spPr>
          <p:txBody>
            <a:bodyPr wrap="square" rtlCol="0">
              <a:spAutoFit/>
            </a:bodyPr>
            <a:lstStyle/>
            <a:p>
              <a:pPr algn="ctr"/>
              <a:r>
                <a:rPr lang="en-US" sz="6000" dirty="0">
                  <a:latin typeface="Comic Sans MS" panose="030F0902030302020204" pitchFamily="66" charset="0"/>
                </a:rPr>
                <a:t>what</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2F92"/>
                  </a:solidFill>
                  <a:latin typeface="Chalkboard SE" panose="03050602040202020205" pitchFamily="66" charset="77"/>
                </a:rPr>
                <a:t>List 5</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did</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2F92"/>
                  </a:solidFill>
                  <a:latin typeface="Chalkboard SE" panose="03050602040202020205" pitchFamily="66" charset="77"/>
                </a:rPr>
                <a:t>List 5</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7973879" y="1010256"/>
              <a:ext cx="2011161" cy="1015663"/>
            </a:xfrm>
            <a:prstGeom prst="rect">
              <a:avLst/>
            </a:prstGeom>
            <a:noFill/>
          </p:spPr>
          <p:txBody>
            <a:bodyPr wrap="square" rtlCol="0">
              <a:spAutoFit/>
            </a:bodyPr>
            <a:lstStyle/>
            <a:p>
              <a:pPr algn="ctr"/>
              <a:r>
                <a:rPr lang="en-US" sz="6000" dirty="0">
                  <a:latin typeface="Comic Sans MS" panose="030F0902030302020204" pitchFamily="66" charset="0"/>
                </a:rPr>
                <a:t>when</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2F92"/>
                  </a:solidFill>
                  <a:latin typeface="Chalkboard SE" panose="03050602040202020205" pitchFamily="66" charset="77"/>
                </a:rPr>
                <a:t>List 5</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7951747" y="1034140"/>
              <a:ext cx="2055424" cy="1015663"/>
            </a:xfrm>
            <a:prstGeom prst="rect">
              <a:avLst/>
            </a:prstGeom>
            <a:noFill/>
          </p:spPr>
          <p:txBody>
            <a:bodyPr wrap="square" rtlCol="0">
              <a:spAutoFit/>
            </a:bodyPr>
            <a:lstStyle/>
            <a:p>
              <a:pPr algn="ctr"/>
              <a:r>
                <a:rPr lang="en-US" sz="6000" dirty="0">
                  <a:latin typeface="Comic Sans MS" panose="030F0902030302020204" pitchFamily="66" charset="0"/>
                </a:rPr>
                <a:t>could</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FF2F92"/>
                  </a:solidFill>
                  <a:latin typeface="Chalkboard SE" panose="03050602040202020205" pitchFamily="66" charset="77"/>
                </a:rPr>
                <a:t>List 5</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do</a:t>
              </a:r>
            </a:p>
          </p:txBody>
        </p:sp>
      </p:grpSp>
      <p:pic>
        <p:nvPicPr>
          <p:cNvPr id="3" name="do">
            <a:hlinkClick r:id="" action="ppaction://media"/>
            <a:extLst>
              <a:ext uri="{FF2B5EF4-FFF2-40B4-BE49-F238E27FC236}">
                <a16:creationId xmlns:a16="http://schemas.microsoft.com/office/drawing/2014/main" id="{B6D47517-8427-2443-B1B0-B2B280C8058D}"/>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977101" y="4219240"/>
            <a:ext cx="812800" cy="812800"/>
          </a:xfrm>
          <a:prstGeom prst="rect">
            <a:avLst/>
          </a:prstGeom>
        </p:spPr>
      </p:pic>
      <p:pic>
        <p:nvPicPr>
          <p:cNvPr id="5" name="can">
            <a:hlinkClick r:id="" action="ppaction://media"/>
            <a:extLst>
              <a:ext uri="{FF2B5EF4-FFF2-40B4-BE49-F238E27FC236}">
                <a16:creationId xmlns:a16="http://schemas.microsoft.com/office/drawing/2014/main" id="{A155777F-C061-B44B-8A4E-8E98D26415AD}"/>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100299" y="1164063"/>
            <a:ext cx="812800" cy="812800"/>
          </a:xfrm>
          <a:prstGeom prst="rect">
            <a:avLst/>
          </a:prstGeom>
        </p:spPr>
      </p:pic>
      <p:pic>
        <p:nvPicPr>
          <p:cNvPr id="6" name="could">
            <a:hlinkClick r:id="" action="ppaction://media"/>
            <a:extLst>
              <a:ext uri="{FF2B5EF4-FFF2-40B4-BE49-F238E27FC236}">
                <a16:creationId xmlns:a16="http://schemas.microsoft.com/office/drawing/2014/main" id="{9B46E443-5A64-D44C-9E88-11AA69FE46AB}"/>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309152" y="4400096"/>
            <a:ext cx="812800" cy="812800"/>
          </a:xfrm>
          <a:prstGeom prst="rect">
            <a:avLst/>
          </a:prstGeom>
        </p:spPr>
      </p:pic>
      <p:pic>
        <p:nvPicPr>
          <p:cNvPr id="7" name="when">
            <a:hlinkClick r:id="" action="ppaction://media"/>
            <a:extLst>
              <a:ext uri="{FF2B5EF4-FFF2-40B4-BE49-F238E27FC236}">
                <a16:creationId xmlns:a16="http://schemas.microsoft.com/office/drawing/2014/main" id="{59DC0000-5FBD-3947-8570-C2513FBADB50}"/>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731900" y="-1478926"/>
            <a:ext cx="812800" cy="812800"/>
          </a:xfrm>
          <a:prstGeom prst="rect">
            <a:avLst/>
          </a:prstGeom>
        </p:spPr>
      </p:pic>
      <p:pic>
        <p:nvPicPr>
          <p:cNvPr id="8" name="did">
            <a:hlinkClick r:id="" action="ppaction://media"/>
            <a:extLst>
              <a:ext uri="{FF2B5EF4-FFF2-40B4-BE49-F238E27FC236}">
                <a16:creationId xmlns:a16="http://schemas.microsoft.com/office/drawing/2014/main" id="{918CA79F-B479-724C-B53E-E02F796DAA01}"/>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659858" y="1657246"/>
            <a:ext cx="812800" cy="812800"/>
          </a:xfrm>
          <a:prstGeom prst="rect">
            <a:avLst/>
          </a:prstGeom>
        </p:spPr>
      </p:pic>
      <p:pic>
        <p:nvPicPr>
          <p:cNvPr id="9" name="what">
            <a:hlinkClick r:id="" action="ppaction://media"/>
            <a:extLst>
              <a:ext uri="{FF2B5EF4-FFF2-40B4-BE49-F238E27FC236}">
                <a16:creationId xmlns:a16="http://schemas.microsoft.com/office/drawing/2014/main" id="{8B876FA7-382E-8C4B-A399-0C75FFD82AFB}"/>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710099" y="4571582"/>
            <a:ext cx="812800" cy="812800"/>
          </a:xfrm>
          <a:prstGeom prst="rect">
            <a:avLst/>
          </a:prstGeom>
        </p:spPr>
      </p:pic>
      <p:pic>
        <p:nvPicPr>
          <p:cNvPr id="10" name="so">
            <a:hlinkClick r:id="" action="ppaction://media"/>
            <a:extLst>
              <a:ext uri="{FF2B5EF4-FFF2-40B4-BE49-F238E27FC236}">
                <a16:creationId xmlns:a16="http://schemas.microsoft.com/office/drawing/2014/main" id="{0D15F0F9-F59A-094D-B2C8-217E592E8253}"/>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827047" y="7691244"/>
            <a:ext cx="812800" cy="812800"/>
          </a:xfrm>
          <a:prstGeom prst="rect">
            <a:avLst/>
          </a:prstGeom>
        </p:spPr>
      </p:pic>
      <p:pic>
        <p:nvPicPr>
          <p:cNvPr id="11" name="see">
            <a:hlinkClick r:id="" action="ppaction://media"/>
            <a:extLst>
              <a:ext uri="{FF2B5EF4-FFF2-40B4-BE49-F238E27FC236}">
                <a16:creationId xmlns:a16="http://schemas.microsoft.com/office/drawing/2014/main" id="{A660116C-09CF-5D42-A6A4-4F5596CA352B}"/>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154109" y="-1454529"/>
            <a:ext cx="812800" cy="812800"/>
          </a:xfrm>
          <a:prstGeom prst="rect">
            <a:avLst/>
          </a:prstGeom>
        </p:spPr>
      </p:pic>
      <p:pic>
        <p:nvPicPr>
          <p:cNvPr id="12" name="not">
            <a:hlinkClick r:id="" action="ppaction://media"/>
            <a:extLst>
              <a:ext uri="{FF2B5EF4-FFF2-40B4-BE49-F238E27FC236}">
                <a16:creationId xmlns:a16="http://schemas.microsoft.com/office/drawing/2014/main" id="{287E7228-7C34-B945-A163-311A2E9C814D}"/>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560509" y="1657246"/>
            <a:ext cx="812800" cy="812800"/>
          </a:xfrm>
          <a:prstGeom prst="rect">
            <a:avLst/>
          </a:prstGeom>
        </p:spPr>
      </p:pic>
      <p:pic>
        <p:nvPicPr>
          <p:cNvPr id="13" name="were">
            <a:hlinkClick r:id="" action="ppaction://media"/>
            <a:extLst>
              <a:ext uri="{FF2B5EF4-FFF2-40B4-BE49-F238E27FC236}">
                <a16:creationId xmlns:a16="http://schemas.microsoft.com/office/drawing/2014/main" id="{3D6663A7-DDF7-8047-9C1F-E3DC4C1CB145}"/>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676225" y="4813200"/>
            <a:ext cx="812800" cy="812800"/>
          </a:xfrm>
          <a:prstGeom prst="rect">
            <a:avLst/>
          </a:prstGeom>
        </p:spPr>
      </p:pic>
      <p:sp>
        <p:nvSpPr>
          <p:cNvPr id="193" name="Lightning Bolt 192">
            <a:extLst>
              <a:ext uri="{FF2B5EF4-FFF2-40B4-BE49-F238E27FC236}">
                <a16:creationId xmlns:a16="http://schemas.microsoft.com/office/drawing/2014/main" id="{C8B8793D-D45E-4E4D-A2AE-567C951C69F2}"/>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4" name="Lightning Bolt 193">
            <a:extLst>
              <a:ext uri="{FF2B5EF4-FFF2-40B4-BE49-F238E27FC236}">
                <a16:creationId xmlns:a16="http://schemas.microsoft.com/office/drawing/2014/main" id="{215965E1-E00B-0547-A14D-4CDA22E76AFD}"/>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4B6D9437-1666-E946-8DE2-BFEF48038B12}"/>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39309AE0-FE7A-E840-A50C-A3F99263FB8A}"/>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6DCFC4AB-1DC4-5748-90ED-FA70304CCDB3}"/>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F5E0D637-1938-CB47-AE41-8E3515A561E6}"/>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88A448A5-B565-CE4B-9F8F-70F210CAFF2E}"/>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Lightning Bolt 199">
            <a:extLst>
              <a:ext uri="{FF2B5EF4-FFF2-40B4-BE49-F238E27FC236}">
                <a16:creationId xmlns:a16="http://schemas.microsoft.com/office/drawing/2014/main" id="{6D4D363E-DE90-1146-88D6-E121222F81BB}"/>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Lightning Bolt 200">
            <a:extLst>
              <a:ext uri="{FF2B5EF4-FFF2-40B4-BE49-F238E27FC236}">
                <a16:creationId xmlns:a16="http://schemas.microsoft.com/office/drawing/2014/main" id="{0E707F93-7FAF-E947-AD91-41AA5690976E}"/>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Lightning Bolt 201">
            <a:extLst>
              <a:ext uri="{FF2B5EF4-FFF2-40B4-BE49-F238E27FC236}">
                <a16:creationId xmlns:a16="http://schemas.microsoft.com/office/drawing/2014/main" id="{B585691A-056E-8E4C-832D-A1A6DC5F6374}"/>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8119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53"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91"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859" fill="hold"/>
                                        <p:tgtEl>
                                          <p:spTgt spid="6"/>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835" fill="hold"/>
                                        <p:tgtEl>
                                          <p:spTgt spid="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952" fill="hold"/>
                                        <p:tgtEl>
                                          <p:spTgt spid="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1114" fill="hold"/>
                                        <p:tgtEl>
                                          <p:spTgt spid="9"/>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743" fill="hold"/>
                                        <p:tgtEl>
                                          <p:spTgt spid="10"/>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975" fill="hold"/>
                                        <p:tgtEl>
                                          <p:spTgt spid="11"/>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766" fill="hold"/>
                                        <p:tgtEl>
                                          <p:spTgt spid="12"/>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719"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5"/>
                </p:tgtEl>
              </p:cMediaNode>
            </p:audio>
            <p:audio>
              <p:cMediaNode vol="80000">
                <p:cTn id="45" fill="hold" display="0">
                  <p:stCondLst>
                    <p:cond delay="indefinite"/>
                  </p:stCondLst>
                  <p:endCondLst>
                    <p:cond evt="onStopAudio" delay="0">
                      <p:tgtEl>
                        <p:sldTgt/>
                      </p:tgtEl>
                    </p:cond>
                  </p:endCondLst>
                </p:cTn>
                <p:tgtEl>
                  <p:spTgt spid="6"/>
                </p:tgtEl>
              </p:cMediaNode>
            </p:audio>
            <p:audio>
              <p:cMediaNode vol="80000">
                <p:cTn id="46" fill="hold" display="0">
                  <p:stCondLst>
                    <p:cond delay="indefinite"/>
                  </p:stCondLst>
                  <p:endCondLst>
                    <p:cond evt="onStopAudio" delay="0">
                      <p:tgtEl>
                        <p:sldTgt/>
                      </p:tgtEl>
                    </p:cond>
                  </p:endCondLst>
                </p:cTn>
                <p:tgtEl>
                  <p:spTgt spid="7"/>
                </p:tgtEl>
              </p:cMediaNode>
            </p:audio>
            <p:audio>
              <p:cMediaNode vol="80000">
                <p:cTn id="47" fill="hold" display="0">
                  <p:stCondLst>
                    <p:cond delay="indefinite"/>
                  </p:stCondLst>
                  <p:endCondLst>
                    <p:cond evt="onStopAudio" delay="0">
                      <p:tgtEl>
                        <p:sldTgt/>
                      </p:tgtEl>
                    </p:cond>
                  </p:endCondLst>
                </p:cTn>
                <p:tgtEl>
                  <p:spTgt spid="8"/>
                </p:tgtEl>
              </p:cMediaNode>
            </p:audio>
            <p:audio>
              <p:cMediaNode vol="80000">
                <p:cTn id="48" fill="hold" display="0">
                  <p:stCondLst>
                    <p:cond delay="indefinite"/>
                  </p:stCondLst>
                  <p:endCondLst>
                    <p:cond evt="onStopAudio" delay="0">
                      <p:tgtEl>
                        <p:sldTgt/>
                      </p:tgtEl>
                    </p:cond>
                  </p:endCondLst>
                </p:cTn>
                <p:tgtEl>
                  <p:spTgt spid="9"/>
                </p:tgtEl>
              </p:cMediaNode>
            </p:audio>
            <p:audio>
              <p:cMediaNode vol="80000">
                <p:cTn id="49" fill="hold" display="0">
                  <p:stCondLst>
                    <p:cond delay="indefinite"/>
                  </p:stCondLst>
                  <p:endCondLst>
                    <p:cond evt="onStopAudio" delay="0">
                      <p:tgtEl>
                        <p:sldTgt/>
                      </p:tgtEl>
                    </p:cond>
                  </p:endCondLst>
                </p:cTn>
                <p:tgtEl>
                  <p:spTgt spid="10"/>
                </p:tgtEl>
              </p:cMediaNode>
            </p:audio>
            <p:audio>
              <p:cMediaNode vol="80000">
                <p:cTn id="50" fill="hold" display="0">
                  <p:stCondLst>
                    <p:cond delay="indefinite"/>
                  </p:stCondLst>
                  <p:endCondLst>
                    <p:cond evt="onStopAudio" delay="0">
                      <p:tgtEl>
                        <p:sldTgt/>
                      </p:tgtEl>
                    </p:cond>
                  </p:endCondLst>
                </p:cTn>
                <p:tgtEl>
                  <p:spTgt spid="11"/>
                </p:tgtEl>
              </p:cMediaNode>
            </p:audio>
            <p:audio>
              <p:cMediaNode vol="80000">
                <p:cTn id="51" fill="hold" display="0">
                  <p:stCondLst>
                    <p:cond delay="indefinite"/>
                  </p:stCondLst>
                  <p:endCondLst>
                    <p:cond evt="onStopAudio" delay="0">
                      <p:tgtEl>
                        <p:sldTgt/>
                      </p:tgtEl>
                    </p:cond>
                  </p:endCondLst>
                </p:cTn>
                <p:tgtEl>
                  <p:spTgt spid="12"/>
                </p:tgtEl>
              </p:cMediaNode>
            </p:audio>
            <p:audio>
              <p:cMediaNode vol="80000">
                <p:cTn id="52" fill="hold" display="0">
                  <p:stCondLst>
                    <p:cond delay="indefinite"/>
                  </p:stCondLst>
                  <p:endCondLst>
                    <p:cond evt="onStopAudio" delay="0">
                      <p:tgtEl>
                        <p:sldTgt/>
                      </p:tgtEl>
                    </p:cond>
                  </p:endCondLst>
                </p:cTn>
                <p:tgtEl>
                  <p:spTgt spid="1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4CEB9231-54C4-8A4B-BBFA-77B718F7D65D}"/>
              </a:ext>
            </a:extLst>
          </p:cNvPr>
          <p:cNvGrpSpPr/>
          <p:nvPr/>
        </p:nvGrpSpPr>
        <p:grpSpPr>
          <a:xfrm>
            <a:off x="171982" y="188058"/>
            <a:ext cx="4888945" cy="2563906"/>
            <a:chOff x="6127305" y="2579566"/>
            <a:chExt cx="4888945" cy="2563906"/>
          </a:xfrm>
        </p:grpSpPr>
        <p:sp>
          <p:nvSpPr>
            <p:cNvPr id="21" name="Rectangle 20">
              <a:extLst>
                <a:ext uri="{FF2B5EF4-FFF2-40B4-BE49-F238E27FC236}">
                  <a16:creationId xmlns:a16="http://schemas.microsoft.com/office/drawing/2014/main" id="{A1BE0F60-AB1D-7D4A-9838-FC8E393287CF}"/>
                </a:ext>
              </a:extLst>
            </p:cNvPr>
            <p:cNvSpPr/>
            <p:nvPr/>
          </p:nvSpPr>
          <p:spPr>
            <a:xfrm rot="5400000">
              <a:off x="7289825" y="1417047"/>
              <a:ext cx="2563906" cy="4888944"/>
            </a:xfrm>
            <a:prstGeom prst="rect">
              <a:avLst/>
            </a:prstGeom>
            <a:solidFill>
              <a:srgbClr val="76D6FF"/>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74AF9C85-C563-734D-BE47-F71758D73771}"/>
                </a:ext>
              </a:extLst>
            </p:cNvPr>
            <p:cNvSpPr/>
            <p:nvPr/>
          </p:nvSpPr>
          <p:spPr>
            <a:xfrm>
              <a:off x="6127305" y="2589985"/>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DFF"/>
                  </a:solidFill>
                  <a:latin typeface="Chalkboard SE" panose="03050602040202020205" pitchFamily="66" charset="77"/>
                </a:rPr>
                <a:t>List 6</a:t>
              </a:r>
            </a:p>
          </p:txBody>
        </p:sp>
        <p:sp>
          <p:nvSpPr>
            <p:cNvPr id="23" name="TextBox 22">
              <a:extLst>
                <a:ext uri="{FF2B5EF4-FFF2-40B4-BE49-F238E27FC236}">
                  <a16:creationId xmlns:a16="http://schemas.microsoft.com/office/drawing/2014/main" id="{7CCC1791-F7D9-654E-B888-8ECA561A02E5}"/>
                </a:ext>
              </a:extLst>
            </p:cNvPr>
            <p:cNvSpPr txBox="1"/>
            <p:nvPr/>
          </p:nvSpPr>
          <p:spPr>
            <a:xfrm>
              <a:off x="6228836" y="2609540"/>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24" name="TextBox 23">
              <a:extLst>
                <a:ext uri="{FF2B5EF4-FFF2-40B4-BE49-F238E27FC236}">
                  <a16:creationId xmlns:a16="http://schemas.microsoft.com/office/drawing/2014/main" id="{EB715682-CEB7-804F-9F1A-A46A425D3C23}"/>
                </a:ext>
              </a:extLst>
            </p:cNvPr>
            <p:cNvSpPr txBox="1"/>
            <p:nvPr/>
          </p:nvSpPr>
          <p:spPr>
            <a:xfrm>
              <a:off x="10112104" y="2609540"/>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grpSp>
          <p:nvGrpSpPr>
            <p:cNvPr id="25" name="Group 24">
              <a:extLst>
                <a:ext uri="{FF2B5EF4-FFF2-40B4-BE49-F238E27FC236}">
                  <a16:creationId xmlns:a16="http://schemas.microsoft.com/office/drawing/2014/main" id="{9C581AD3-988F-E74B-A4FE-4A210E605CCD}"/>
                </a:ext>
              </a:extLst>
            </p:cNvPr>
            <p:cNvGrpSpPr/>
            <p:nvPr/>
          </p:nvGrpSpPr>
          <p:grpSpPr>
            <a:xfrm>
              <a:off x="6406982" y="3254541"/>
              <a:ext cx="4329590" cy="1571263"/>
              <a:chOff x="6406982" y="3075887"/>
              <a:chExt cx="4329590" cy="1571263"/>
            </a:xfrm>
          </p:grpSpPr>
          <p:grpSp>
            <p:nvGrpSpPr>
              <p:cNvPr id="26" name="Group 25">
                <a:extLst>
                  <a:ext uri="{FF2B5EF4-FFF2-40B4-BE49-F238E27FC236}">
                    <a16:creationId xmlns:a16="http://schemas.microsoft.com/office/drawing/2014/main" id="{81AC8453-BF41-D347-AFA1-237770BBA728}"/>
                  </a:ext>
                </a:extLst>
              </p:cNvPr>
              <p:cNvGrpSpPr/>
              <p:nvPr/>
            </p:nvGrpSpPr>
            <p:grpSpPr>
              <a:xfrm>
                <a:off x="6406982" y="3075887"/>
                <a:ext cx="2076575" cy="1571263"/>
                <a:chOff x="6295900" y="3115531"/>
                <a:chExt cx="2076575" cy="2047496"/>
              </a:xfrm>
            </p:grpSpPr>
            <p:sp>
              <p:nvSpPr>
                <p:cNvPr id="33" name="Rectangle 32">
                  <a:extLst>
                    <a:ext uri="{FF2B5EF4-FFF2-40B4-BE49-F238E27FC236}">
                      <a16:creationId xmlns:a16="http://schemas.microsoft.com/office/drawing/2014/main" id="{9687A14E-B17F-8742-A45E-C9D36BB32FF4}"/>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get</a:t>
                  </a:r>
                </a:p>
              </p:txBody>
            </p:sp>
            <p:sp>
              <p:nvSpPr>
                <p:cNvPr id="34" name="Rectangle 33">
                  <a:extLst>
                    <a:ext uri="{FF2B5EF4-FFF2-40B4-BE49-F238E27FC236}">
                      <a16:creationId xmlns:a16="http://schemas.microsoft.com/office/drawing/2014/main" id="{CF33181B-D491-F849-8489-CECF4435797A}"/>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them</a:t>
                  </a:r>
                </a:p>
              </p:txBody>
            </p:sp>
            <p:sp>
              <p:nvSpPr>
                <p:cNvPr id="35" name="Rectangle 34">
                  <a:extLst>
                    <a:ext uri="{FF2B5EF4-FFF2-40B4-BE49-F238E27FC236}">
                      <a16:creationId xmlns:a16="http://schemas.microsoft.com/office/drawing/2014/main" id="{9543CDB3-432F-FC4B-891A-4433D3AD5C4F}"/>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like</a:t>
                  </a:r>
                </a:p>
              </p:txBody>
            </p:sp>
            <p:sp>
              <p:nvSpPr>
                <p:cNvPr id="36" name="Rectangle 35">
                  <a:extLst>
                    <a:ext uri="{FF2B5EF4-FFF2-40B4-BE49-F238E27FC236}">
                      <a16:creationId xmlns:a16="http://schemas.microsoft.com/office/drawing/2014/main" id="{C9B721F0-5108-E94B-9D3F-F391204DFAAE}"/>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one</a:t>
                  </a:r>
                </a:p>
              </p:txBody>
            </p:sp>
            <p:sp>
              <p:nvSpPr>
                <p:cNvPr id="37" name="Rectangle 36">
                  <a:extLst>
                    <a:ext uri="{FF2B5EF4-FFF2-40B4-BE49-F238E27FC236}">
                      <a16:creationId xmlns:a16="http://schemas.microsoft.com/office/drawing/2014/main" id="{2C4D6B3D-6E01-CB49-92C1-93D3FA49DF63}"/>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this</a:t>
                  </a:r>
                </a:p>
              </p:txBody>
            </p:sp>
          </p:grpSp>
          <p:grpSp>
            <p:nvGrpSpPr>
              <p:cNvPr id="27" name="Group 26">
                <a:extLst>
                  <a:ext uri="{FF2B5EF4-FFF2-40B4-BE49-F238E27FC236}">
                    <a16:creationId xmlns:a16="http://schemas.microsoft.com/office/drawing/2014/main" id="{35BFC291-5023-0244-989A-4862E64CAC76}"/>
                  </a:ext>
                </a:extLst>
              </p:cNvPr>
              <p:cNvGrpSpPr/>
              <p:nvPr/>
            </p:nvGrpSpPr>
            <p:grpSpPr>
              <a:xfrm>
                <a:off x="8659997" y="3075887"/>
                <a:ext cx="2076575" cy="1571263"/>
                <a:chOff x="6295900" y="3115531"/>
                <a:chExt cx="2076575" cy="2047496"/>
              </a:xfrm>
            </p:grpSpPr>
            <p:sp>
              <p:nvSpPr>
                <p:cNvPr id="28" name="Rectangle 27">
                  <a:extLst>
                    <a:ext uri="{FF2B5EF4-FFF2-40B4-BE49-F238E27FC236}">
                      <a16:creationId xmlns:a16="http://schemas.microsoft.com/office/drawing/2014/main" id="{7E759EA5-0BA3-B44D-9FCB-0E5297B90C1A}"/>
                    </a:ext>
                  </a:extLst>
                </p:cNvPr>
                <p:cNvSpPr/>
                <p:nvPr/>
              </p:nvSpPr>
              <p:spPr>
                <a:xfrm>
                  <a:off x="6295900" y="3115531"/>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ea typeface="Ayuthaya" pitchFamily="2" charset="-34"/>
                      <a:cs typeface="Viner Hand ITC" panose="020F0502020204030204" pitchFamily="34" charset="0"/>
                    </a:rPr>
                    <a:t>my</a:t>
                  </a:r>
                </a:p>
              </p:txBody>
            </p:sp>
            <p:sp>
              <p:nvSpPr>
                <p:cNvPr id="29" name="Rectangle 28">
                  <a:extLst>
                    <a:ext uri="{FF2B5EF4-FFF2-40B4-BE49-F238E27FC236}">
                      <a16:creationId xmlns:a16="http://schemas.microsoft.com/office/drawing/2014/main" id="{2AAFFDB0-2127-E140-8B3D-B469DD2595A3}"/>
                    </a:ext>
                  </a:extLst>
                </p:cNvPr>
                <p:cNvSpPr/>
                <p:nvPr/>
              </p:nvSpPr>
              <p:spPr>
                <a:xfrm>
                  <a:off x="6295900" y="354338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would</a:t>
                  </a:r>
                </a:p>
              </p:txBody>
            </p:sp>
            <p:sp>
              <p:nvSpPr>
                <p:cNvPr id="30" name="Rectangle 29">
                  <a:extLst>
                    <a:ext uri="{FF2B5EF4-FFF2-40B4-BE49-F238E27FC236}">
                      <a16:creationId xmlns:a16="http://schemas.microsoft.com/office/drawing/2014/main" id="{194CF43C-8FD6-0240-A8AB-284B0AE29F7E}"/>
                    </a:ext>
                  </a:extLst>
                </p:cNvPr>
                <p:cNvSpPr/>
                <p:nvPr/>
              </p:nvSpPr>
              <p:spPr>
                <a:xfrm>
                  <a:off x="6295900" y="3971342"/>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me</a:t>
                  </a:r>
                </a:p>
              </p:txBody>
            </p:sp>
            <p:sp>
              <p:nvSpPr>
                <p:cNvPr id="31" name="Rectangle 30">
                  <a:extLst>
                    <a:ext uri="{FF2B5EF4-FFF2-40B4-BE49-F238E27FC236}">
                      <a16:creationId xmlns:a16="http://schemas.microsoft.com/office/drawing/2014/main" id="{19F29B69-2298-674B-B814-48414995BE6B}"/>
                    </a:ext>
                  </a:extLst>
                </p:cNvPr>
                <p:cNvSpPr/>
                <p:nvPr/>
              </p:nvSpPr>
              <p:spPr>
                <a:xfrm>
                  <a:off x="6295900" y="4399297"/>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will</a:t>
                  </a:r>
                </a:p>
              </p:txBody>
            </p:sp>
            <p:sp>
              <p:nvSpPr>
                <p:cNvPr id="32" name="Rectangle 31">
                  <a:extLst>
                    <a:ext uri="{FF2B5EF4-FFF2-40B4-BE49-F238E27FC236}">
                      <a16:creationId xmlns:a16="http://schemas.microsoft.com/office/drawing/2014/main" id="{80E740FB-4CE9-1C41-B7B4-BC17056F0A9E}"/>
                    </a:ext>
                  </a:extLst>
                </p:cNvPr>
                <p:cNvSpPr/>
                <p:nvPr/>
              </p:nvSpPr>
              <p:spPr>
                <a:xfrm>
                  <a:off x="6295900" y="4833595"/>
                  <a:ext cx="2076575" cy="329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latin typeface="Comic Sans MS" panose="030F0902030302020204" pitchFamily="66" charset="0"/>
                    </a:rPr>
                    <a:t>yes</a:t>
                  </a:r>
                </a:p>
              </p:txBody>
            </p:sp>
          </p:grpSp>
        </p:grpSp>
      </p:grpSp>
      <p:grpSp>
        <p:nvGrpSpPr>
          <p:cNvPr id="74" name="Group 73">
            <a:extLst>
              <a:ext uri="{FF2B5EF4-FFF2-40B4-BE49-F238E27FC236}">
                <a16:creationId xmlns:a16="http://schemas.microsoft.com/office/drawing/2014/main" id="{540D6185-47FC-7447-8C2B-01A7B1E9B7A5}"/>
              </a:ext>
            </a:extLst>
          </p:cNvPr>
          <p:cNvGrpSpPr/>
          <p:nvPr/>
        </p:nvGrpSpPr>
        <p:grpSpPr>
          <a:xfrm>
            <a:off x="6534988" y="188058"/>
            <a:ext cx="4888945" cy="2603175"/>
            <a:chOff x="6534988" y="188058"/>
            <a:chExt cx="4888945" cy="2603175"/>
          </a:xfrm>
        </p:grpSpPr>
        <p:sp>
          <p:nvSpPr>
            <p:cNvPr id="44" name="Rectangle 43">
              <a:extLst>
                <a:ext uri="{FF2B5EF4-FFF2-40B4-BE49-F238E27FC236}">
                  <a16:creationId xmlns:a16="http://schemas.microsoft.com/office/drawing/2014/main" id="{5246679F-39AC-AE46-9E9A-425C4469AC2A}"/>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3C44B12E-F6DF-CB42-A383-CFEC404271B1}"/>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DFF"/>
                  </a:solidFill>
                  <a:latin typeface="Chalkboard SE" panose="03050602040202020205" pitchFamily="66" charset="77"/>
                </a:rPr>
                <a:t>List 6</a:t>
              </a:r>
            </a:p>
          </p:txBody>
        </p:sp>
        <p:sp>
          <p:nvSpPr>
            <p:cNvPr id="46" name="TextBox 45">
              <a:extLst>
                <a:ext uri="{FF2B5EF4-FFF2-40B4-BE49-F238E27FC236}">
                  <a16:creationId xmlns:a16="http://schemas.microsoft.com/office/drawing/2014/main" id="{B5858327-A465-8441-A034-01C881CA2C6E}"/>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47" name="TextBox 46">
              <a:extLst>
                <a:ext uri="{FF2B5EF4-FFF2-40B4-BE49-F238E27FC236}">
                  <a16:creationId xmlns:a16="http://schemas.microsoft.com/office/drawing/2014/main" id="{3BFA8B9C-C2E7-284B-BE08-CD943498205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64" name="TextBox 63">
              <a:extLst>
                <a:ext uri="{FF2B5EF4-FFF2-40B4-BE49-F238E27FC236}">
                  <a16:creationId xmlns:a16="http://schemas.microsoft.com/office/drawing/2014/main" id="{231AABBD-44D8-6344-ACFA-E0EB80598C66}"/>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65" name="Picture 64">
              <a:extLst>
                <a:ext uri="{FF2B5EF4-FFF2-40B4-BE49-F238E27FC236}">
                  <a16:creationId xmlns:a16="http://schemas.microsoft.com/office/drawing/2014/main" id="{01DFF17C-2805-024C-BBEA-9C27D2F0CFC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70" name="Picture 69">
              <a:extLst>
                <a:ext uri="{FF2B5EF4-FFF2-40B4-BE49-F238E27FC236}">
                  <a16:creationId xmlns:a16="http://schemas.microsoft.com/office/drawing/2014/main" id="{4BC7E4A1-2B5A-1B46-8665-C01533E83590}"/>
                </a:ext>
              </a:extLst>
            </p:cNvPr>
            <p:cNvPicPr>
              <a:picLocks noChangeAspect="1"/>
            </p:cNvPicPr>
            <p:nvPr/>
          </p:nvPicPr>
          <p:blipFill>
            <a:blip r:embed="rId23"/>
            <a:stretch>
              <a:fillRect/>
            </a:stretch>
          </p:blipFill>
          <p:spPr>
            <a:xfrm>
              <a:off x="11011120" y="2325708"/>
              <a:ext cx="301222" cy="250389"/>
            </a:xfrm>
            <a:prstGeom prst="rect">
              <a:avLst/>
            </a:prstGeom>
          </p:spPr>
        </p:pic>
        <p:sp>
          <p:nvSpPr>
            <p:cNvPr id="68" name="TextBox 67">
              <a:extLst>
                <a:ext uri="{FF2B5EF4-FFF2-40B4-BE49-F238E27FC236}">
                  <a16:creationId xmlns:a16="http://schemas.microsoft.com/office/drawing/2014/main" id="{58BADED1-4D06-2B49-A188-99AF67DAC9AD}"/>
                </a:ext>
              </a:extLst>
            </p:cNvPr>
            <p:cNvSpPr txBox="1"/>
            <p:nvPr/>
          </p:nvSpPr>
          <p:spPr>
            <a:xfrm>
              <a:off x="10963607" y="2528715"/>
              <a:ext cx="367408" cy="246221"/>
            </a:xfrm>
            <a:prstGeom prst="rect">
              <a:avLst/>
            </a:prstGeom>
            <a:noFill/>
          </p:spPr>
          <p:txBody>
            <a:bodyPr wrap="none" rtlCol="0">
              <a:spAutoFit/>
            </a:bodyPr>
            <a:lstStyle/>
            <a:p>
              <a:r>
                <a:rPr lang="en-US" sz="1000" b="1" dirty="0">
                  <a:solidFill>
                    <a:srgbClr val="7030A0"/>
                  </a:solidFill>
                </a:rPr>
                <a:t>List</a:t>
              </a:r>
            </a:p>
          </p:txBody>
        </p:sp>
        <p:sp>
          <p:nvSpPr>
            <p:cNvPr id="61" name="TextBox 60">
              <a:extLst>
                <a:ext uri="{FF2B5EF4-FFF2-40B4-BE49-F238E27FC236}">
                  <a16:creationId xmlns:a16="http://schemas.microsoft.com/office/drawing/2014/main" id="{B78691C8-A96B-C447-BADA-F4D799DA38F6}"/>
                </a:ext>
              </a:extLst>
            </p:cNvPr>
            <p:cNvSpPr txBox="1"/>
            <p:nvPr/>
          </p:nvSpPr>
          <p:spPr>
            <a:xfrm>
              <a:off x="7931595" y="1032607"/>
              <a:ext cx="2095727" cy="1015663"/>
            </a:xfrm>
            <a:prstGeom prst="rect">
              <a:avLst/>
            </a:prstGeom>
            <a:noFill/>
          </p:spPr>
          <p:txBody>
            <a:bodyPr wrap="square" rtlCol="0">
              <a:spAutoFit/>
            </a:bodyPr>
            <a:lstStyle/>
            <a:p>
              <a:pPr algn="ctr"/>
              <a:r>
                <a:rPr lang="en-US" sz="6000" dirty="0">
                  <a:latin typeface="Comic Sans MS" panose="030F0902030302020204" pitchFamily="66" charset="0"/>
                </a:rPr>
                <a:t>them</a:t>
              </a:r>
            </a:p>
          </p:txBody>
        </p:sp>
      </p:grpSp>
      <p:grpSp>
        <p:nvGrpSpPr>
          <p:cNvPr id="75" name="Group 74">
            <a:extLst>
              <a:ext uri="{FF2B5EF4-FFF2-40B4-BE49-F238E27FC236}">
                <a16:creationId xmlns:a16="http://schemas.microsoft.com/office/drawing/2014/main" id="{10E2C4AC-62FD-B947-8939-6B59DD3CF679}"/>
              </a:ext>
            </a:extLst>
          </p:cNvPr>
          <p:cNvGrpSpPr/>
          <p:nvPr/>
        </p:nvGrpSpPr>
        <p:grpSpPr>
          <a:xfrm>
            <a:off x="18577192" y="-2364381"/>
            <a:ext cx="4888945" cy="2603175"/>
            <a:chOff x="6534988" y="188058"/>
            <a:chExt cx="4888945" cy="2603175"/>
          </a:xfrm>
        </p:grpSpPr>
        <p:sp>
          <p:nvSpPr>
            <p:cNvPr id="76" name="Rectangle 75">
              <a:extLst>
                <a:ext uri="{FF2B5EF4-FFF2-40B4-BE49-F238E27FC236}">
                  <a16:creationId xmlns:a16="http://schemas.microsoft.com/office/drawing/2014/main" id="{2DC73497-0363-454B-B35B-EBCBD0695105}"/>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77" name="Rectangle 76">
              <a:extLst>
                <a:ext uri="{FF2B5EF4-FFF2-40B4-BE49-F238E27FC236}">
                  <a16:creationId xmlns:a16="http://schemas.microsoft.com/office/drawing/2014/main" id="{71579063-CE39-8E41-A996-5C0B044F03BA}"/>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DFF"/>
                  </a:solidFill>
                  <a:latin typeface="Chalkboard SE" panose="03050602040202020205" pitchFamily="66" charset="77"/>
                </a:rPr>
                <a:t>List 6</a:t>
              </a:r>
            </a:p>
          </p:txBody>
        </p:sp>
        <p:sp>
          <p:nvSpPr>
            <p:cNvPr id="78" name="TextBox 77">
              <a:extLst>
                <a:ext uri="{FF2B5EF4-FFF2-40B4-BE49-F238E27FC236}">
                  <a16:creationId xmlns:a16="http://schemas.microsoft.com/office/drawing/2014/main" id="{B596631F-5A38-BA48-B640-635326EA8C0A}"/>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79" name="TextBox 78">
              <a:extLst>
                <a:ext uri="{FF2B5EF4-FFF2-40B4-BE49-F238E27FC236}">
                  <a16:creationId xmlns:a16="http://schemas.microsoft.com/office/drawing/2014/main" id="{BFE96660-C209-024F-8053-E5A1520F6CAD}"/>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80" name="TextBox 79">
              <a:extLst>
                <a:ext uri="{FF2B5EF4-FFF2-40B4-BE49-F238E27FC236}">
                  <a16:creationId xmlns:a16="http://schemas.microsoft.com/office/drawing/2014/main" id="{B882E219-DDB0-5041-BBF7-0630850434A5}"/>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81" name="Picture 80">
              <a:extLst>
                <a:ext uri="{FF2B5EF4-FFF2-40B4-BE49-F238E27FC236}">
                  <a16:creationId xmlns:a16="http://schemas.microsoft.com/office/drawing/2014/main" id="{840F15A4-9E86-FD4C-B388-60538494290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82" name="Picture 81">
              <a:extLst>
                <a:ext uri="{FF2B5EF4-FFF2-40B4-BE49-F238E27FC236}">
                  <a16:creationId xmlns:a16="http://schemas.microsoft.com/office/drawing/2014/main" id="{4B77DA05-3A8B-F04B-BA31-B2B798C5A3E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83" name="TextBox 82">
              <a:extLst>
                <a:ext uri="{FF2B5EF4-FFF2-40B4-BE49-F238E27FC236}">
                  <a16:creationId xmlns:a16="http://schemas.microsoft.com/office/drawing/2014/main" id="{4E0C61C3-A916-AE40-9BC0-A5B11A713FA1}"/>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84" name="TextBox 83">
              <a:extLst>
                <a:ext uri="{FF2B5EF4-FFF2-40B4-BE49-F238E27FC236}">
                  <a16:creationId xmlns:a16="http://schemas.microsoft.com/office/drawing/2014/main" id="{B17061B6-A4FE-8E4B-928E-7CD41E3E84A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me</a:t>
              </a:r>
            </a:p>
          </p:txBody>
        </p:sp>
      </p:grpSp>
      <p:grpSp>
        <p:nvGrpSpPr>
          <p:cNvPr id="85" name="Group 84">
            <a:extLst>
              <a:ext uri="{FF2B5EF4-FFF2-40B4-BE49-F238E27FC236}">
                <a16:creationId xmlns:a16="http://schemas.microsoft.com/office/drawing/2014/main" id="{CCBA6604-4981-E64D-9E38-CD0BB1BB51AA}"/>
              </a:ext>
            </a:extLst>
          </p:cNvPr>
          <p:cNvGrpSpPr/>
          <p:nvPr/>
        </p:nvGrpSpPr>
        <p:grpSpPr>
          <a:xfrm>
            <a:off x="18678723" y="723615"/>
            <a:ext cx="4888945" cy="2603175"/>
            <a:chOff x="6534988" y="188058"/>
            <a:chExt cx="4888945" cy="2603175"/>
          </a:xfrm>
        </p:grpSpPr>
        <p:sp>
          <p:nvSpPr>
            <p:cNvPr id="86" name="Rectangle 85">
              <a:extLst>
                <a:ext uri="{FF2B5EF4-FFF2-40B4-BE49-F238E27FC236}">
                  <a16:creationId xmlns:a16="http://schemas.microsoft.com/office/drawing/2014/main" id="{1A641175-1E06-D048-93E6-D92F224B0F9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7" name="Rectangle 86">
              <a:extLst>
                <a:ext uri="{FF2B5EF4-FFF2-40B4-BE49-F238E27FC236}">
                  <a16:creationId xmlns:a16="http://schemas.microsoft.com/office/drawing/2014/main" id="{6A66A27F-BC85-8746-B5F2-90CF1A2F5833}"/>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DFF"/>
                  </a:solidFill>
                  <a:latin typeface="Chalkboard SE" panose="03050602040202020205" pitchFamily="66" charset="77"/>
                </a:rPr>
                <a:t>List 6</a:t>
              </a:r>
            </a:p>
          </p:txBody>
        </p:sp>
        <p:sp>
          <p:nvSpPr>
            <p:cNvPr id="88" name="TextBox 87">
              <a:extLst>
                <a:ext uri="{FF2B5EF4-FFF2-40B4-BE49-F238E27FC236}">
                  <a16:creationId xmlns:a16="http://schemas.microsoft.com/office/drawing/2014/main" id="{25FA4879-C1C7-E64B-A33E-A3A35D272668}"/>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89" name="TextBox 88">
              <a:extLst>
                <a:ext uri="{FF2B5EF4-FFF2-40B4-BE49-F238E27FC236}">
                  <a16:creationId xmlns:a16="http://schemas.microsoft.com/office/drawing/2014/main" id="{CAFC3410-1948-6E4E-A4C5-EA0CDF9B503E}"/>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90" name="TextBox 89">
              <a:extLst>
                <a:ext uri="{FF2B5EF4-FFF2-40B4-BE49-F238E27FC236}">
                  <a16:creationId xmlns:a16="http://schemas.microsoft.com/office/drawing/2014/main" id="{B49A3338-3FFF-F74E-A0E1-899069B0BA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91" name="Picture 90">
              <a:extLst>
                <a:ext uri="{FF2B5EF4-FFF2-40B4-BE49-F238E27FC236}">
                  <a16:creationId xmlns:a16="http://schemas.microsoft.com/office/drawing/2014/main" id="{B27E8575-66D6-F947-8AE7-B46FBCC607D3}"/>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92" name="Picture 91">
              <a:extLst>
                <a:ext uri="{FF2B5EF4-FFF2-40B4-BE49-F238E27FC236}">
                  <a16:creationId xmlns:a16="http://schemas.microsoft.com/office/drawing/2014/main" id="{9DA3593B-87F7-F947-8308-1F8F82C0BC2B}"/>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93" name="TextBox 92">
              <a:extLst>
                <a:ext uri="{FF2B5EF4-FFF2-40B4-BE49-F238E27FC236}">
                  <a16:creationId xmlns:a16="http://schemas.microsoft.com/office/drawing/2014/main" id="{DD914936-A4B2-1046-95DB-2E61405976A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94" name="TextBox 93">
              <a:extLst>
                <a:ext uri="{FF2B5EF4-FFF2-40B4-BE49-F238E27FC236}">
                  <a16:creationId xmlns:a16="http://schemas.microsoft.com/office/drawing/2014/main" id="{E5CE2C94-2405-AA4F-8A93-E11FC7446F62}"/>
                </a:ext>
              </a:extLst>
            </p:cNvPr>
            <p:cNvSpPr txBox="1"/>
            <p:nvPr/>
          </p:nvSpPr>
          <p:spPr>
            <a:xfrm>
              <a:off x="8107241" y="1034906"/>
              <a:ext cx="1984580" cy="1015663"/>
            </a:xfrm>
            <a:prstGeom prst="rect">
              <a:avLst/>
            </a:prstGeom>
            <a:noFill/>
          </p:spPr>
          <p:txBody>
            <a:bodyPr wrap="square" rtlCol="0">
              <a:spAutoFit/>
            </a:bodyPr>
            <a:lstStyle/>
            <a:p>
              <a:pPr algn="ctr"/>
              <a:r>
                <a:rPr lang="en-US" sz="6000" dirty="0">
                  <a:latin typeface="Comic Sans MS" panose="030F0902030302020204" pitchFamily="66" charset="0"/>
                </a:rPr>
                <a:t>will</a:t>
              </a:r>
            </a:p>
          </p:txBody>
        </p:sp>
      </p:grpSp>
      <p:grpSp>
        <p:nvGrpSpPr>
          <p:cNvPr id="95" name="Group 94">
            <a:extLst>
              <a:ext uri="{FF2B5EF4-FFF2-40B4-BE49-F238E27FC236}">
                <a16:creationId xmlns:a16="http://schemas.microsoft.com/office/drawing/2014/main" id="{C4D676F2-F3DC-684E-BE0F-24F798679105}"/>
              </a:ext>
            </a:extLst>
          </p:cNvPr>
          <p:cNvGrpSpPr/>
          <p:nvPr/>
        </p:nvGrpSpPr>
        <p:grpSpPr>
          <a:xfrm>
            <a:off x="13092823" y="6858000"/>
            <a:ext cx="4888945" cy="2603175"/>
            <a:chOff x="6534988" y="188058"/>
            <a:chExt cx="4888945" cy="2603175"/>
          </a:xfrm>
        </p:grpSpPr>
        <p:sp>
          <p:nvSpPr>
            <p:cNvPr id="96" name="Rectangle 95">
              <a:extLst>
                <a:ext uri="{FF2B5EF4-FFF2-40B4-BE49-F238E27FC236}">
                  <a16:creationId xmlns:a16="http://schemas.microsoft.com/office/drawing/2014/main" id="{391E6111-6FEF-B948-8799-295A5062F94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CF2356BD-1C0B-664B-89A2-532D4BCA520D}"/>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DFF"/>
                  </a:solidFill>
                  <a:latin typeface="Chalkboard SE" panose="03050602040202020205" pitchFamily="66" charset="77"/>
                </a:rPr>
                <a:t>List 6</a:t>
              </a:r>
            </a:p>
          </p:txBody>
        </p:sp>
        <p:sp>
          <p:nvSpPr>
            <p:cNvPr id="98" name="TextBox 97">
              <a:extLst>
                <a:ext uri="{FF2B5EF4-FFF2-40B4-BE49-F238E27FC236}">
                  <a16:creationId xmlns:a16="http://schemas.microsoft.com/office/drawing/2014/main" id="{E489681C-C7C5-4C47-AD36-EA50A208EED2}"/>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99" name="TextBox 98">
              <a:extLst>
                <a:ext uri="{FF2B5EF4-FFF2-40B4-BE49-F238E27FC236}">
                  <a16:creationId xmlns:a16="http://schemas.microsoft.com/office/drawing/2014/main" id="{B42A76A5-B84F-4844-B478-3489F7F0B50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00" name="TextBox 99">
              <a:extLst>
                <a:ext uri="{FF2B5EF4-FFF2-40B4-BE49-F238E27FC236}">
                  <a16:creationId xmlns:a16="http://schemas.microsoft.com/office/drawing/2014/main" id="{0CCBF50B-45BA-534C-93EB-E3D9248212D0}"/>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01" name="Picture 100">
              <a:extLst>
                <a:ext uri="{FF2B5EF4-FFF2-40B4-BE49-F238E27FC236}">
                  <a16:creationId xmlns:a16="http://schemas.microsoft.com/office/drawing/2014/main" id="{592A73C9-1E07-ED40-BF22-7E299A96E4EE}"/>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02" name="Picture 101">
              <a:extLst>
                <a:ext uri="{FF2B5EF4-FFF2-40B4-BE49-F238E27FC236}">
                  <a16:creationId xmlns:a16="http://schemas.microsoft.com/office/drawing/2014/main" id="{448F6810-6B53-F24F-9E7B-0EE2D916F820}"/>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03" name="TextBox 102">
              <a:extLst>
                <a:ext uri="{FF2B5EF4-FFF2-40B4-BE49-F238E27FC236}">
                  <a16:creationId xmlns:a16="http://schemas.microsoft.com/office/drawing/2014/main" id="{F8E15BB7-724E-7F40-89FC-76540A10AE9D}"/>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04" name="TextBox 103">
              <a:extLst>
                <a:ext uri="{FF2B5EF4-FFF2-40B4-BE49-F238E27FC236}">
                  <a16:creationId xmlns:a16="http://schemas.microsoft.com/office/drawing/2014/main" id="{00513066-C948-144B-B383-039C1E1A4129}"/>
                </a:ext>
              </a:extLst>
            </p:cNvPr>
            <p:cNvSpPr txBox="1"/>
            <p:nvPr/>
          </p:nvSpPr>
          <p:spPr>
            <a:xfrm>
              <a:off x="7717419" y="962179"/>
              <a:ext cx="2321017" cy="1015663"/>
            </a:xfrm>
            <a:prstGeom prst="rect">
              <a:avLst/>
            </a:prstGeom>
            <a:noFill/>
          </p:spPr>
          <p:txBody>
            <a:bodyPr wrap="square" rtlCol="0">
              <a:spAutoFit/>
            </a:bodyPr>
            <a:lstStyle/>
            <a:p>
              <a:pPr algn="ctr"/>
              <a:r>
                <a:rPr lang="en-US" sz="6000" dirty="0">
                  <a:latin typeface="Comic Sans MS" panose="030F0902030302020204" pitchFamily="66" charset="0"/>
                </a:rPr>
                <a:t>would</a:t>
              </a:r>
            </a:p>
          </p:txBody>
        </p:sp>
      </p:grpSp>
      <p:grpSp>
        <p:nvGrpSpPr>
          <p:cNvPr id="105" name="Group 104">
            <a:extLst>
              <a:ext uri="{FF2B5EF4-FFF2-40B4-BE49-F238E27FC236}">
                <a16:creationId xmlns:a16="http://schemas.microsoft.com/office/drawing/2014/main" id="{34014704-776F-6C43-A03C-7FB97AC90897}"/>
              </a:ext>
            </a:extLst>
          </p:cNvPr>
          <p:cNvGrpSpPr/>
          <p:nvPr/>
        </p:nvGrpSpPr>
        <p:grpSpPr>
          <a:xfrm>
            <a:off x="18798794" y="3864515"/>
            <a:ext cx="4888945" cy="2603175"/>
            <a:chOff x="6534988" y="188058"/>
            <a:chExt cx="4888945" cy="2603175"/>
          </a:xfrm>
        </p:grpSpPr>
        <p:sp>
          <p:nvSpPr>
            <p:cNvPr id="106" name="Rectangle 105">
              <a:extLst>
                <a:ext uri="{FF2B5EF4-FFF2-40B4-BE49-F238E27FC236}">
                  <a16:creationId xmlns:a16="http://schemas.microsoft.com/office/drawing/2014/main" id="{F4636128-6FC1-0541-8D8F-3AB527C892F6}"/>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07" name="Rectangle 106">
              <a:extLst>
                <a:ext uri="{FF2B5EF4-FFF2-40B4-BE49-F238E27FC236}">
                  <a16:creationId xmlns:a16="http://schemas.microsoft.com/office/drawing/2014/main" id="{00C73374-29C1-9D4A-A967-104717096A80}"/>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DFF"/>
                  </a:solidFill>
                  <a:latin typeface="Chalkboard SE" panose="03050602040202020205" pitchFamily="66" charset="77"/>
                </a:rPr>
                <a:t>List 6</a:t>
              </a:r>
            </a:p>
          </p:txBody>
        </p:sp>
        <p:sp>
          <p:nvSpPr>
            <p:cNvPr id="108" name="TextBox 107">
              <a:extLst>
                <a:ext uri="{FF2B5EF4-FFF2-40B4-BE49-F238E27FC236}">
                  <a16:creationId xmlns:a16="http://schemas.microsoft.com/office/drawing/2014/main" id="{2A3EBAFA-64B3-FB4D-8225-9877A972A7B7}"/>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09" name="TextBox 108">
              <a:extLst>
                <a:ext uri="{FF2B5EF4-FFF2-40B4-BE49-F238E27FC236}">
                  <a16:creationId xmlns:a16="http://schemas.microsoft.com/office/drawing/2014/main" id="{1A86B2F1-AF4A-5147-911F-DA31A45DE295}"/>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10" name="TextBox 109">
              <a:extLst>
                <a:ext uri="{FF2B5EF4-FFF2-40B4-BE49-F238E27FC236}">
                  <a16:creationId xmlns:a16="http://schemas.microsoft.com/office/drawing/2014/main" id="{763854C9-FD8D-1547-B306-C6E9D57C659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11" name="Picture 110">
              <a:extLst>
                <a:ext uri="{FF2B5EF4-FFF2-40B4-BE49-F238E27FC236}">
                  <a16:creationId xmlns:a16="http://schemas.microsoft.com/office/drawing/2014/main" id="{3E2180D0-2E48-0143-AADB-3C7D83FF99C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12" name="Picture 111">
              <a:extLst>
                <a:ext uri="{FF2B5EF4-FFF2-40B4-BE49-F238E27FC236}">
                  <a16:creationId xmlns:a16="http://schemas.microsoft.com/office/drawing/2014/main" id="{2E892E37-C373-4249-8F3F-4FC3E8186E4A}"/>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13" name="TextBox 112">
              <a:extLst>
                <a:ext uri="{FF2B5EF4-FFF2-40B4-BE49-F238E27FC236}">
                  <a16:creationId xmlns:a16="http://schemas.microsoft.com/office/drawing/2014/main" id="{479ECACB-BE45-9E4F-AC6B-2AC0537FBC78}"/>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14" name="TextBox 113">
              <a:extLst>
                <a:ext uri="{FF2B5EF4-FFF2-40B4-BE49-F238E27FC236}">
                  <a16:creationId xmlns:a16="http://schemas.microsoft.com/office/drawing/2014/main" id="{377B56D5-40B4-7E46-865B-E13449DE129A}"/>
                </a:ext>
              </a:extLst>
            </p:cNvPr>
            <p:cNvSpPr txBox="1"/>
            <p:nvPr/>
          </p:nvSpPr>
          <p:spPr>
            <a:xfrm>
              <a:off x="7987170" y="1052534"/>
              <a:ext cx="2013845" cy="1015663"/>
            </a:xfrm>
            <a:prstGeom prst="rect">
              <a:avLst/>
            </a:prstGeom>
            <a:noFill/>
          </p:spPr>
          <p:txBody>
            <a:bodyPr wrap="square" rtlCol="0">
              <a:spAutoFit/>
            </a:bodyPr>
            <a:lstStyle/>
            <a:p>
              <a:pPr algn="ctr"/>
              <a:r>
                <a:rPr lang="en-US" sz="6000" dirty="0">
                  <a:latin typeface="Comic Sans MS" panose="030F0902030302020204" pitchFamily="66" charset="0"/>
                </a:rPr>
                <a:t>yes</a:t>
              </a:r>
            </a:p>
          </p:txBody>
        </p:sp>
      </p:grpSp>
      <p:grpSp>
        <p:nvGrpSpPr>
          <p:cNvPr id="115" name="Group 114">
            <a:extLst>
              <a:ext uri="{FF2B5EF4-FFF2-40B4-BE49-F238E27FC236}">
                <a16:creationId xmlns:a16="http://schemas.microsoft.com/office/drawing/2014/main" id="{84CF2750-3BC5-874B-AA21-60DDA2FBAD29}"/>
              </a:ext>
            </a:extLst>
          </p:cNvPr>
          <p:cNvGrpSpPr/>
          <p:nvPr/>
        </p:nvGrpSpPr>
        <p:grpSpPr>
          <a:xfrm>
            <a:off x="12998223" y="3716668"/>
            <a:ext cx="4888945" cy="2603175"/>
            <a:chOff x="6534988" y="188058"/>
            <a:chExt cx="4888945" cy="2603175"/>
          </a:xfrm>
        </p:grpSpPr>
        <p:sp>
          <p:nvSpPr>
            <p:cNvPr id="116" name="Rectangle 115">
              <a:extLst>
                <a:ext uri="{FF2B5EF4-FFF2-40B4-BE49-F238E27FC236}">
                  <a16:creationId xmlns:a16="http://schemas.microsoft.com/office/drawing/2014/main" id="{C7A2C2D3-DF0D-5F47-B9FA-5918EB480FE7}"/>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7" name="Rectangle 116">
              <a:extLst>
                <a:ext uri="{FF2B5EF4-FFF2-40B4-BE49-F238E27FC236}">
                  <a16:creationId xmlns:a16="http://schemas.microsoft.com/office/drawing/2014/main" id="{2E5241C9-0BE6-9143-8251-23FD272EDD5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DFF"/>
                  </a:solidFill>
                  <a:latin typeface="Chalkboard SE" panose="03050602040202020205" pitchFamily="66" charset="77"/>
                </a:rPr>
                <a:t>List 6</a:t>
              </a:r>
            </a:p>
          </p:txBody>
        </p:sp>
        <p:sp>
          <p:nvSpPr>
            <p:cNvPr id="118" name="TextBox 117">
              <a:extLst>
                <a:ext uri="{FF2B5EF4-FFF2-40B4-BE49-F238E27FC236}">
                  <a16:creationId xmlns:a16="http://schemas.microsoft.com/office/drawing/2014/main" id="{82A71ABF-3F82-2F45-808E-7429C67679C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19" name="TextBox 118">
              <a:extLst>
                <a:ext uri="{FF2B5EF4-FFF2-40B4-BE49-F238E27FC236}">
                  <a16:creationId xmlns:a16="http://schemas.microsoft.com/office/drawing/2014/main" id="{CFB909A3-4E83-2E4A-B781-8B765D79B07C}"/>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20" name="TextBox 119">
              <a:extLst>
                <a:ext uri="{FF2B5EF4-FFF2-40B4-BE49-F238E27FC236}">
                  <a16:creationId xmlns:a16="http://schemas.microsoft.com/office/drawing/2014/main" id="{D4F124C4-566A-FF4D-BC88-0DC2C758CD1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21" name="Picture 120">
              <a:extLst>
                <a:ext uri="{FF2B5EF4-FFF2-40B4-BE49-F238E27FC236}">
                  <a16:creationId xmlns:a16="http://schemas.microsoft.com/office/drawing/2014/main" id="{77A0E2B3-C96E-B744-98F5-5A71861EB60B}"/>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22" name="Picture 121">
              <a:extLst>
                <a:ext uri="{FF2B5EF4-FFF2-40B4-BE49-F238E27FC236}">
                  <a16:creationId xmlns:a16="http://schemas.microsoft.com/office/drawing/2014/main" id="{3342CCE3-7F9A-7D4D-BBD0-BF4B95934C87}"/>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23" name="TextBox 122">
              <a:extLst>
                <a:ext uri="{FF2B5EF4-FFF2-40B4-BE49-F238E27FC236}">
                  <a16:creationId xmlns:a16="http://schemas.microsoft.com/office/drawing/2014/main" id="{3489A78C-B185-9F49-A7F6-B2921A27D562}"/>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24" name="TextBox 123">
              <a:extLst>
                <a:ext uri="{FF2B5EF4-FFF2-40B4-BE49-F238E27FC236}">
                  <a16:creationId xmlns:a16="http://schemas.microsoft.com/office/drawing/2014/main" id="{22480590-5AE7-A44E-B336-664448FD2741}"/>
                </a:ext>
              </a:extLst>
            </p:cNvPr>
            <p:cNvSpPr txBox="1"/>
            <p:nvPr/>
          </p:nvSpPr>
          <p:spPr>
            <a:xfrm>
              <a:off x="7870707" y="1010256"/>
              <a:ext cx="2011888" cy="1015663"/>
            </a:xfrm>
            <a:prstGeom prst="rect">
              <a:avLst/>
            </a:prstGeom>
            <a:noFill/>
          </p:spPr>
          <p:txBody>
            <a:bodyPr wrap="square" rtlCol="0">
              <a:spAutoFit/>
            </a:bodyPr>
            <a:lstStyle/>
            <a:p>
              <a:pPr algn="ctr"/>
              <a:r>
                <a:rPr lang="en-US" sz="6000" dirty="0">
                  <a:latin typeface="Comic Sans MS" panose="030F0902030302020204" pitchFamily="66" charset="0"/>
                </a:rPr>
                <a:t>my</a:t>
              </a:r>
            </a:p>
          </p:txBody>
        </p:sp>
      </p:grpSp>
      <p:grpSp>
        <p:nvGrpSpPr>
          <p:cNvPr id="125" name="Group 124">
            <a:extLst>
              <a:ext uri="{FF2B5EF4-FFF2-40B4-BE49-F238E27FC236}">
                <a16:creationId xmlns:a16="http://schemas.microsoft.com/office/drawing/2014/main" id="{E8780E72-C0A4-7C41-A286-ECF5E89145F3}"/>
              </a:ext>
            </a:extLst>
          </p:cNvPr>
          <p:cNvGrpSpPr/>
          <p:nvPr/>
        </p:nvGrpSpPr>
        <p:grpSpPr>
          <a:xfrm>
            <a:off x="12991292" y="708561"/>
            <a:ext cx="4888945" cy="2603175"/>
            <a:chOff x="6534988" y="188058"/>
            <a:chExt cx="4888945" cy="2603175"/>
          </a:xfrm>
        </p:grpSpPr>
        <p:sp>
          <p:nvSpPr>
            <p:cNvPr id="126" name="Rectangle 125">
              <a:extLst>
                <a:ext uri="{FF2B5EF4-FFF2-40B4-BE49-F238E27FC236}">
                  <a16:creationId xmlns:a16="http://schemas.microsoft.com/office/drawing/2014/main" id="{20E91A9D-9913-C344-8F3D-D061A565C0CF}"/>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BED47B0E-D6F2-2B4C-B4DC-DE4CBFF6DF9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DFF"/>
                  </a:solidFill>
                  <a:latin typeface="Chalkboard SE" panose="03050602040202020205" pitchFamily="66" charset="77"/>
                </a:rPr>
                <a:t>List 6</a:t>
              </a:r>
            </a:p>
          </p:txBody>
        </p:sp>
        <p:sp>
          <p:nvSpPr>
            <p:cNvPr id="128" name="TextBox 127">
              <a:extLst>
                <a:ext uri="{FF2B5EF4-FFF2-40B4-BE49-F238E27FC236}">
                  <a16:creationId xmlns:a16="http://schemas.microsoft.com/office/drawing/2014/main" id="{9B830F08-89CF-094E-8F3A-3616FF213BE9}"/>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29" name="TextBox 128">
              <a:extLst>
                <a:ext uri="{FF2B5EF4-FFF2-40B4-BE49-F238E27FC236}">
                  <a16:creationId xmlns:a16="http://schemas.microsoft.com/office/drawing/2014/main" id="{BA94139F-3884-0642-815D-5945AC102356}"/>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30" name="TextBox 129">
              <a:extLst>
                <a:ext uri="{FF2B5EF4-FFF2-40B4-BE49-F238E27FC236}">
                  <a16:creationId xmlns:a16="http://schemas.microsoft.com/office/drawing/2014/main" id="{5B2ACC94-0C6B-1F45-AD71-E1CB4505B90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31" name="Picture 130">
              <a:extLst>
                <a:ext uri="{FF2B5EF4-FFF2-40B4-BE49-F238E27FC236}">
                  <a16:creationId xmlns:a16="http://schemas.microsoft.com/office/drawing/2014/main" id="{D86BF454-C695-F640-8F26-C1EFDDA13E5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32" name="Picture 131">
              <a:extLst>
                <a:ext uri="{FF2B5EF4-FFF2-40B4-BE49-F238E27FC236}">
                  <a16:creationId xmlns:a16="http://schemas.microsoft.com/office/drawing/2014/main" id="{BB3012F0-B3A8-A14A-A194-564129096F2E}"/>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33" name="TextBox 132">
              <a:extLst>
                <a:ext uri="{FF2B5EF4-FFF2-40B4-BE49-F238E27FC236}">
                  <a16:creationId xmlns:a16="http://schemas.microsoft.com/office/drawing/2014/main" id="{519BEF21-978A-D044-BBC0-2EAF50E8C559}"/>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34" name="TextBox 133">
              <a:extLst>
                <a:ext uri="{FF2B5EF4-FFF2-40B4-BE49-F238E27FC236}">
                  <a16:creationId xmlns:a16="http://schemas.microsoft.com/office/drawing/2014/main" id="{C65FC6BE-C500-AE4D-B286-6F23CA26ADCF}"/>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this</a:t>
              </a:r>
            </a:p>
          </p:txBody>
        </p:sp>
      </p:grpSp>
      <p:grpSp>
        <p:nvGrpSpPr>
          <p:cNvPr id="135" name="Group 134">
            <a:extLst>
              <a:ext uri="{FF2B5EF4-FFF2-40B4-BE49-F238E27FC236}">
                <a16:creationId xmlns:a16="http://schemas.microsoft.com/office/drawing/2014/main" id="{E26C7717-C176-6E49-B934-9295B18AB304}"/>
              </a:ext>
            </a:extLst>
          </p:cNvPr>
          <p:cNvGrpSpPr/>
          <p:nvPr/>
        </p:nvGrpSpPr>
        <p:grpSpPr>
          <a:xfrm>
            <a:off x="12963446" y="-2354834"/>
            <a:ext cx="4888945" cy="2603175"/>
            <a:chOff x="6534988" y="188058"/>
            <a:chExt cx="4888945" cy="2603175"/>
          </a:xfrm>
        </p:grpSpPr>
        <p:sp>
          <p:nvSpPr>
            <p:cNvPr id="136" name="Rectangle 135">
              <a:extLst>
                <a:ext uri="{FF2B5EF4-FFF2-40B4-BE49-F238E27FC236}">
                  <a16:creationId xmlns:a16="http://schemas.microsoft.com/office/drawing/2014/main" id="{B025EE4E-F84E-524E-9F5B-D34F394AA952}"/>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37" name="Rectangle 136">
              <a:extLst>
                <a:ext uri="{FF2B5EF4-FFF2-40B4-BE49-F238E27FC236}">
                  <a16:creationId xmlns:a16="http://schemas.microsoft.com/office/drawing/2014/main" id="{F8C52F27-ADC8-5E48-B36D-FDBAAA9B57AC}"/>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DFF"/>
                  </a:solidFill>
                  <a:latin typeface="Chalkboard SE" panose="03050602040202020205" pitchFamily="66" charset="77"/>
                </a:rPr>
                <a:t>List 6</a:t>
              </a:r>
            </a:p>
          </p:txBody>
        </p:sp>
        <p:sp>
          <p:nvSpPr>
            <p:cNvPr id="138" name="TextBox 137">
              <a:extLst>
                <a:ext uri="{FF2B5EF4-FFF2-40B4-BE49-F238E27FC236}">
                  <a16:creationId xmlns:a16="http://schemas.microsoft.com/office/drawing/2014/main" id="{A6013AC9-41B0-5741-AFE9-4AFF29C12546}"/>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39" name="TextBox 138">
              <a:extLst>
                <a:ext uri="{FF2B5EF4-FFF2-40B4-BE49-F238E27FC236}">
                  <a16:creationId xmlns:a16="http://schemas.microsoft.com/office/drawing/2014/main" id="{061826FA-8CD7-8947-9453-E5ED53E371DF}"/>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40" name="TextBox 139">
              <a:extLst>
                <a:ext uri="{FF2B5EF4-FFF2-40B4-BE49-F238E27FC236}">
                  <a16:creationId xmlns:a16="http://schemas.microsoft.com/office/drawing/2014/main" id="{9948429D-5E5D-0D45-A93B-FE2A20FD413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41" name="Picture 140">
              <a:extLst>
                <a:ext uri="{FF2B5EF4-FFF2-40B4-BE49-F238E27FC236}">
                  <a16:creationId xmlns:a16="http://schemas.microsoft.com/office/drawing/2014/main" id="{746EFCA8-6583-A249-B1F3-1ACE45A8CE3F}"/>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42" name="Picture 141">
              <a:extLst>
                <a:ext uri="{FF2B5EF4-FFF2-40B4-BE49-F238E27FC236}">
                  <a16:creationId xmlns:a16="http://schemas.microsoft.com/office/drawing/2014/main" id="{D71FDD29-BA91-6C47-8991-089E6757D94F}"/>
                </a:ext>
              </a:extLst>
            </p:cNvPr>
            <p:cNvPicPr>
              <a:picLocks noChangeAspect="1"/>
            </p:cNvPicPr>
            <p:nvPr/>
          </p:nvPicPr>
          <p:blipFill>
            <a:blip r:embed="rId23"/>
            <a:stretch>
              <a:fillRect/>
            </a:stretch>
          </p:blipFill>
          <p:spPr>
            <a:xfrm>
              <a:off x="11040421" y="2342005"/>
              <a:ext cx="301222" cy="250389"/>
            </a:xfrm>
            <a:prstGeom prst="rect">
              <a:avLst/>
            </a:prstGeom>
          </p:spPr>
        </p:pic>
        <p:sp>
          <p:nvSpPr>
            <p:cNvPr id="143" name="TextBox 142">
              <a:extLst>
                <a:ext uri="{FF2B5EF4-FFF2-40B4-BE49-F238E27FC236}">
                  <a16:creationId xmlns:a16="http://schemas.microsoft.com/office/drawing/2014/main" id="{42238C99-9866-1F45-B53E-4294620EBCEA}"/>
                </a:ext>
              </a:extLst>
            </p:cNvPr>
            <p:cNvSpPr txBox="1"/>
            <p:nvPr/>
          </p:nvSpPr>
          <p:spPr>
            <a:xfrm>
              <a:off x="10992908"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44" name="TextBox 143">
              <a:extLst>
                <a:ext uri="{FF2B5EF4-FFF2-40B4-BE49-F238E27FC236}">
                  <a16:creationId xmlns:a16="http://schemas.microsoft.com/office/drawing/2014/main" id="{6CCE5BB4-7671-8C41-8154-9ABDE692D5A3}"/>
                </a:ext>
              </a:extLst>
            </p:cNvPr>
            <p:cNvSpPr txBox="1"/>
            <p:nvPr/>
          </p:nvSpPr>
          <p:spPr>
            <a:xfrm>
              <a:off x="7973879" y="1010256"/>
              <a:ext cx="2011161" cy="1015663"/>
            </a:xfrm>
            <a:prstGeom prst="rect">
              <a:avLst/>
            </a:prstGeom>
            <a:noFill/>
          </p:spPr>
          <p:txBody>
            <a:bodyPr wrap="square" rtlCol="0">
              <a:spAutoFit/>
            </a:bodyPr>
            <a:lstStyle/>
            <a:p>
              <a:pPr algn="ctr"/>
              <a:r>
                <a:rPr lang="en-US" sz="6000" dirty="0">
                  <a:latin typeface="Comic Sans MS" panose="030F0902030302020204" pitchFamily="66" charset="0"/>
                </a:rPr>
                <a:t>one</a:t>
              </a:r>
            </a:p>
          </p:txBody>
        </p:sp>
      </p:grpSp>
      <p:grpSp>
        <p:nvGrpSpPr>
          <p:cNvPr id="145" name="Group 144">
            <a:extLst>
              <a:ext uri="{FF2B5EF4-FFF2-40B4-BE49-F238E27FC236}">
                <a16:creationId xmlns:a16="http://schemas.microsoft.com/office/drawing/2014/main" id="{697DE67B-6CE4-4748-9820-DE2F1AEF96F8}"/>
              </a:ext>
            </a:extLst>
          </p:cNvPr>
          <p:cNvGrpSpPr/>
          <p:nvPr/>
        </p:nvGrpSpPr>
        <p:grpSpPr>
          <a:xfrm>
            <a:off x="6534988" y="3445930"/>
            <a:ext cx="4888945" cy="2603175"/>
            <a:chOff x="6534988" y="188058"/>
            <a:chExt cx="4888945" cy="2603175"/>
          </a:xfrm>
        </p:grpSpPr>
        <p:sp>
          <p:nvSpPr>
            <p:cNvPr id="146" name="Rectangle 145">
              <a:extLst>
                <a:ext uri="{FF2B5EF4-FFF2-40B4-BE49-F238E27FC236}">
                  <a16:creationId xmlns:a16="http://schemas.microsoft.com/office/drawing/2014/main" id="{49A3AFFD-5180-B345-8FCF-4B8A8D8A14E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47" name="Rectangle 146">
              <a:extLst>
                <a:ext uri="{FF2B5EF4-FFF2-40B4-BE49-F238E27FC236}">
                  <a16:creationId xmlns:a16="http://schemas.microsoft.com/office/drawing/2014/main" id="{308BBEDF-EA2B-F646-9A2C-09A6008197EE}"/>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DFF"/>
                  </a:solidFill>
                  <a:latin typeface="Chalkboard SE" panose="03050602040202020205" pitchFamily="66" charset="77"/>
                </a:rPr>
                <a:t>List 6</a:t>
              </a:r>
            </a:p>
          </p:txBody>
        </p:sp>
        <p:sp>
          <p:nvSpPr>
            <p:cNvPr id="148" name="TextBox 147">
              <a:extLst>
                <a:ext uri="{FF2B5EF4-FFF2-40B4-BE49-F238E27FC236}">
                  <a16:creationId xmlns:a16="http://schemas.microsoft.com/office/drawing/2014/main" id="{C993281F-51AE-624B-811A-25266DB26CD4}"/>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49" name="TextBox 148">
              <a:extLst>
                <a:ext uri="{FF2B5EF4-FFF2-40B4-BE49-F238E27FC236}">
                  <a16:creationId xmlns:a16="http://schemas.microsoft.com/office/drawing/2014/main" id="{2230C420-3A3D-4142-AC58-5B20F37F68BB}"/>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50" name="TextBox 149">
              <a:extLst>
                <a:ext uri="{FF2B5EF4-FFF2-40B4-BE49-F238E27FC236}">
                  <a16:creationId xmlns:a16="http://schemas.microsoft.com/office/drawing/2014/main" id="{E3A4A5AE-633B-C546-A3CA-DA01F9DE74D9}"/>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51" name="Picture 150">
              <a:extLst>
                <a:ext uri="{FF2B5EF4-FFF2-40B4-BE49-F238E27FC236}">
                  <a16:creationId xmlns:a16="http://schemas.microsoft.com/office/drawing/2014/main" id="{F8FCAF81-80AA-3D48-B46A-3BF4BD43DA11}"/>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52" name="Picture 151">
              <a:extLst>
                <a:ext uri="{FF2B5EF4-FFF2-40B4-BE49-F238E27FC236}">
                  <a16:creationId xmlns:a16="http://schemas.microsoft.com/office/drawing/2014/main" id="{07B3EC3E-1954-214F-AB40-D46297E83B62}"/>
                </a:ext>
              </a:extLst>
            </p:cNvPr>
            <p:cNvPicPr>
              <a:picLocks noChangeAspect="1"/>
            </p:cNvPicPr>
            <p:nvPr/>
          </p:nvPicPr>
          <p:blipFill>
            <a:blip r:embed="rId23"/>
            <a:stretch>
              <a:fillRect/>
            </a:stretch>
          </p:blipFill>
          <p:spPr>
            <a:xfrm>
              <a:off x="11028402" y="2342005"/>
              <a:ext cx="301222" cy="250389"/>
            </a:xfrm>
            <a:prstGeom prst="rect">
              <a:avLst/>
            </a:prstGeom>
          </p:spPr>
        </p:pic>
        <p:sp>
          <p:nvSpPr>
            <p:cNvPr id="153" name="TextBox 152">
              <a:extLst>
                <a:ext uri="{FF2B5EF4-FFF2-40B4-BE49-F238E27FC236}">
                  <a16:creationId xmlns:a16="http://schemas.microsoft.com/office/drawing/2014/main" id="{A744D143-3493-8A49-AFCE-18D6991FAE96}"/>
                </a:ext>
              </a:extLst>
            </p:cNvPr>
            <p:cNvSpPr txBox="1"/>
            <p:nvPr/>
          </p:nvSpPr>
          <p:spPr>
            <a:xfrm>
              <a:off x="10980889"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54" name="TextBox 153">
              <a:extLst>
                <a:ext uri="{FF2B5EF4-FFF2-40B4-BE49-F238E27FC236}">
                  <a16:creationId xmlns:a16="http://schemas.microsoft.com/office/drawing/2014/main" id="{8756236D-90F4-7546-8DF0-14E7D5A9F6E0}"/>
                </a:ext>
              </a:extLst>
            </p:cNvPr>
            <p:cNvSpPr txBox="1"/>
            <p:nvPr/>
          </p:nvSpPr>
          <p:spPr>
            <a:xfrm>
              <a:off x="7951747" y="1034140"/>
              <a:ext cx="2055424" cy="1015663"/>
            </a:xfrm>
            <a:prstGeom prst="rect">
              <a:avLst/>
            </a:prstGeom>
            <a:noFill/>
          </p:spPr>
          <p:txBody>
            <a:bodyPr wrap="square" rtlCol="0">
              <a:spAutoFit/>
            </a:bodyPr>
            <a:lstStyle/>
            <a:p>
              <a:pPr algn="ctr"/>
              <a:r>
                <a:rPr lang="en-US" sz="6000" dirty="0">
                  <a:latin typeface="Comic Sans MS" panose="030F0902030302020204" pitchFamily="66" charset="0"/>
                </a:rPr>
                <a:t>like</a:t>
              </a:r>
            </a:p>
          </p:txBody>
        </p:sp>
      </p:grpSp>
      <p:grpSp>
        <p:nvGrpSpPr>
          <p:cNvPr id="155" name="Group 154">
            <a:extLst>
              <a:ext uri="{FF2B5EF4-FFF2-40B4-BE49-F238E27FC236}">
                <a16:creationId xmlns:a16="http://schemas.microsoft.com/office/drawing/2014/main" id="{BB04146C-8576-8749-923C-B77AB71DFC47}"/>
              </a:ext>
            </a:extLst>
          </p:cNvPr>
          <p:cNvGrpSpPr/>
          <p:nvPr/>
        </p:nvGrpSpPr>
        <p:grpSpPr>
          <a:xfrm>
            <a:off x="260201" y="3391792"/>
            <a:ext cx="4888945" cy="2603175"/>
            <a:chOff x="6534988" y="188058"/>
            <a:chExt cx="4888945" cy="2603175"/>
          </a:xfrm>
        </p:grpSpPr>
        <p:sp>
          <p:nvSpPr>
            <p:cNvPr id="156" name="Rectangle 155">
              <a:extLst>
                <a:ext uri="{FF2B5EF4-FFF2-40B4-BE49-F238E27FC236}">
                  <a16:creationId xmlns:a16="http://schemas.microsoft.com/office/drawing/2014/main" id="{AE2748FA-990C-FB4A-BC3E-72BFC55A61CD}"/>
                </a:ext>
              </a:extLst>
            </p:cNvPr>
            <p:cNvSpPr/>
            <p:nvPr/>
          </p:nvSpPr>
          <p:spPr>
            <a:xfrm rot="5400000">
              <a:off x="7697508" y="-974461"/>
              <a:ext cx="2563906" cy="4888944"/>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02E93EF3-02F8-7A4F-81CC-E11FE518BC06}"/>
                </a:ext>
              </a:extLst>
            </p:cNvPr>
            <p:cNvSpPr/>
            <p:nvPr/>
          </p:nvSpPr>
          <p:spPr>
            <a:xfrm>
              <a:off x="6534988" y="198477"/>
              <a:ext cx="4888945" cy="34688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00FDFF"/>
                  </a:solidFill>
                  <a:latin typeface="Chalkboard SE" panose="03050602040202020205" pitchFamily="66" charset="77"/>
                </a:rPr>
                <a:t>List 6</a:t>
              </a:r>
            </a:p>
          </p:txBody>
        </p:sp>
        <p:sp>
          <p:nvSpPr>
            <p:cNvPr id="158" name="TextBox 157">
              <a:extLst>
                <a:ext uri="{FF2B5EF4-FFF2-40B4-BE49-F238E27FC236}">
                  <a16:creationId xmlns:a16="http://schemas.microsoft.com/office/drawing/2014/main" id="{37DD565F-11DC-A64C-A419-66DD38263000}"/>
                </a:ext>
              </a:extLst>
            </p:cNvPr>
            <p:cNvSpPr txBox="1"/>
            <p:nvPr/>
          </p:nvSpPr>
          <p:spPr>
            <a:xfrm>
              <a:off x="6636519" y="218032"/>
              <a:ext cx="774571"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&lt; Back</a:t>
              </a:r>
            </a:p>
          </p:txBody>
        </p:sp>
        <p:sp>
          <p:nvSpPr>
            <p:cNvPr id="159" name="TextBox 158">
              <a:extLst>
                <a:ext uri="{FF2B5EF4-FFF2-40B4-BE49-F238E27FC236}">
                  <a16:creationId xmlns:a16="http://schemas.microsoft.com/office/drawing/2014/main" id="{8B1D3BAB-FBBF-7747-9E32-C592D6DECE77}"/>
                </a:ext>
              </a:extLst>
            </p:cNvPr>
            <p:cNvSpPr txBox="1"/>
            <p:nvPr/>
          </p:nvSpPr>
          <p:spPr>
            <a:xfrm>
              <a:off x="10519787" y="218032"/>
              <a:ext cx="809837" cy="307777"/>
            </a:xfrm>
            <a:prstGeom prst="rect">
              <a:avLst/>
            </a:prstGeom>
            <a:noFill/>
          </p:spPr>
          <p:txBody>
            <a:bodyPr wrap="none" rtlCol="0">
              <a:spAutoFit/>
            </a:bodyPr>
            <a:lstStyle/>
            <a:p>
              <a:r>
                <a:rPr lang="en-US" sz="1400" b="1" dirty="0">
                  <a:solidFill>
                    <a:srgbClr val="7030A0"/>
                  </a:solidFill>
                  <a:latin typeface="Comic Sans MS" panose="030F0902030302020204" pitchFamily="66" charset="0"/>
                </a:rPr>
                <a:t>Next &gt;</a:t>
              </a:r>
            </a:p>
          </p:txBody>
        </p:sp>
        <p:sp>
          <p:nvSpPr>
            <p:cNvPr id="160" name="TextBox 159">
              <a:extLst>
                <a:ext uri="{FF2B5EF4-FFF2-40B4-BE49-F238E27FC236}">
                  <a16:creationId xmlns:a16="http://schemas.microsoft.com/office/drawing/2014/main" id="{3762FA0B-D247-2F42-8297-5DAADAD70D8E}"/>
                </a:ext>
              </a:extLst>
            </p:cNvPr>
            <p:cNvSpPr txBox="1"/>
            <p:nvPr/>
          </p:nvSpPr>
          <p:spPr>
            <a:xfrm>
              <a:off x="6534988" y="2540920"/>
              <a:ext cx="662665" cy="250313"/>
            </a:xfrm>
            <a:prstGeom prst="rect">
              <a:avLst/>
            </a:prstGeom>
            <a:noFill/>
          </p:spPr>
          <p:txBody>
            <a:bodyPr wrap="square" rtlCol="0">
              <a:spAutoFit/>
            </a:bodyPr>
            <a:lstStyle/>
            <a:p>
              <a:pPr algn="ctr"/>
              <a:r>
                <a:rPr lang="en-US" sz="1000" b="1" dirty="0">
                  <a:solidFill>
                    <a:srgbClr val="7030A0"/>
                  </a:solidFill>
                </a:rPr>
                <a:t>Home</a:t>
              </a:r>
            </a:p>
          </p:txBody>
        </p:sp>
        <p:pic>
          <p:nvPicPr>
            <p:cNvPr id="161" name="Picture 160">
              <a:extLst>
                <a:ext uri="{FF2B5EF4-FFF2-40B4-BE49-F238E27FC236}">
                  <a16:creationId xmlns:a16="http://schemas.microsoft.com/office/drawing/2014/main" id="{BD744BA3-8B07-E441-8685-43D08771DE05}"/>
                </a:ext>
              </a:extLst>
            </p:cNvPr>
            <p:cNvPicPr>
              <a:picLocks noChangeAspect="1"/>
            </p:cNvPicPr>
            <p:nvPr/>
          </p:nvPicPr>
          <p:blipFill>
            <a:blip r:embed="rId22"/>
            <a:stretch>
              <a:fillRect/>
            </a:stretch>
          </p:blipFill>
          <p:spPr>
            <a:xfrm>
              <a:off x="6700660" y="2342005"/>
              <a:ext cx="301222" cy="250389"/>
            </a:xfrm>
            <a:prstGeom prst="rect">
              <a:avLst/>
            </a:prstGeom>
          </p:spPr>
        </p:pic>
        <p:pic>
          <p:nvPicPr>
            <p:cNvPr id="162" name="Picture 161">
              <a:extLst>
                <a:ext uri="{FF2B5EF4-FFF2-40B4-BE49-F238E27FC236}">
                  <a16:creationId xmlns:a16="http://schemas.microsoft.com/office/drawing/2014/main" id="{E1D3EEE9-0F56-0E4C-B3F1-1C899D667996}"/>
                </a:ext>
              </a:extLst>
            </p:cNvPr>
            <p:cNvPicPr>
              <a:picLocks noChangeAspect="1"/>
            </p:cNvPicPr>
            <p:nvPr/>
          </p:nvPicPr>
          <p:blipFill>
            <a:blip r:embed="rId23"/>
            <a:stretch>
              <a:fillRect/>
            </a:stretch>
          </p:blipFill>
          <p:spPr>
            <a:xfrm>
              <a:off x="11005407" y="2342005"/>
              <a:ext cx="301222" cy="250389"/>
            </a:xfrm>
            <a:prstGeom prst="rect">
              <a:avLst/>
            </a:prstGeom>
          </p:spPr>
        </p:pic>
        <p:sp>
          <p:nvSpPr>
            <p:cNvPr id="163" name="TextBox 162">
              <a:extLst>
                <a:ext uri="{FF2B5EF4-FFF2-40B4-BE49-F238E27FC236}">
                  <a16:creationId xmlns:a16="http://schemas.microsoft.com/office/drawing/2014/main" id="{1B666021-21D1-DB43-9297-7360A10F2851}"/>
                </a:ext>
              </a:extLst>
            </p:cNvPr>
            <p:cNvSpPr txBox="1"/>
            <p:nvPr/>
          </p:nvSpPr>
          <p:spPr>
            <a:xfrm>
              <a:off x="10957894" y="2545012"/>
              <a:ext cx="367408" cy="246221"/>
            </a:xfrm>
            <a:prstGeom prst="rect">
              <a:avLst/>
            </a:prstGeom>
            <a:noFill/>
          </p:spPr>
          <p:txBody>
            <a:bodyPr wrap="none" rtlCol="0">
              <a:spAutoFit/>
            </a:bodyPr>
            <a:lstStyle/>
            <a:p>
              <a:r>
                <a:rPr lang="en-US" sz="1000" b="1" dirty="0">
                  <a:solidFill>
                    <a:srgbClr val="7030A0"/>
                  </a:solidFill>
                </a:rPr>
                <a:t>List</a:t>
              </a:r>
            </a:p>
          </p:txBody>
        </p:sp>
        <p:sp>
          <p:nvSpPr>
            <p:cNvPr id="164" name="TextBox 163">
              <a:extLst>
                <a:ext uri="{FF2B5EF4-FFF2-40B4-BE49-F238E27FC236}">
                  <a16:creationId xmlns:a16="http://schemas.microsoft.com/office/drawing/2014/main" id="{4CC89FE0-4D5A-9B40-A600-809102B2EFC3}"/>
                </a:ext>
              </a:extLst>
            </p:cNvPr>
            <p:cNvSpPr txBox="1"/>
            <p:nvPr/>
          </p:nvSpPr>
          <p:spPr>
            <a:xfrm>
              <a:off x="8069393" y="1010256"/>
              <a:ext cx="1820133" cy="1015663"/>
            </a:xfrm>
            <a:prstGeom prst="rect">
              <a:avLst/>
            </a:prstGeom>
            <a:noFill/>
          </p:spPr>
          <p:txBody>
            <a:bodyPr wrap="square" rtlCol="0">
              <a:spAutoFit/>
            </a:bodyPr>
            <a:lstStyle/>
            <a:p>
              <a:pPr algn="ctr"/>
              <a:r>
                <a:rPr lang="en-US" sz="6000" dirty="0">
                  <a:latin typeface="Comic Sans MS" panose="030F0902030302020204" pitchFamily="66" charset="0"/>
                </a:rPr>
                <a:t>get</a:t>
              </a:r>
            </a:p>
          </p:txBody>
        </p:sp>
      </p:grpSp>
      <p:pic>
        <p:nvPicPr>
          <p:cNvPr id="3" name="get">
            <a:hlinkClick r:id="" action="ppaction://media"/>
            <a:extLst>
              <a:ext uri="{FF2B5EF4-FFF2-40B4-BE49-F238E27FC236}">
                <a16:creationId xmlns:a16="http://schemas.microsoft.com/office/drawing/2014/main" id="{983E65B6-2D30-7546-8163-263FE8D01CF5}"/>
              </a:ext>
            </a:extLst>
          </p:cNvPr>
          <p:cNvPicPr>
            <a:picLocks noChangeAspect="1"/>
          </p:cNvPicPr>
          <p:nvPr>
            <a:audioFile r:link="rId2"/>
            <p:extLst>
              <p:ext uri="{DAA4B4D4-6D71-4841-9C94-3DE7FCFB9230}">
                <p14:media xmlns:p14="http://schemas.microsoft.com/office/powerpoint/2010/main" r:embed="rId1"/>
              </p:ext>
            </p:extLst>
          </p:nvPr>
        </p:nvPicPr>
        <p:blipFill>
          <a:blip r:embed="rId24"/>
          <a:stretch>
            <a:fillRect/>
          </a:stretch>
        </p:blipFill>
        <p:spPr>
          <a:xfrm>
            <a:off x="3832262" y="4335442"/>
            <a:ext cx="812800" cy="812800"/>
          </a:xfrm>
          <a:prstGeom prst="rect">
            <a:avLst/>
          </a:prstGeom>
        </p:spPr>
      </p:pic>
      <p:pic>
        <p:nvPicPr>
          <p:cNvPr id="5" name="them">
            <a:hlinkClick r:id="" action="ppaction://media"/>
            <a:extLst>
              <a:ext uri="{FF2B5EF4-FFF2-40B4-BE49-F238E27FC236}">
                <a16:creationId xmlns:a16="http://schemas.microsoft.com/office/drawing/2014/main" id="{EA99CB04-9C2C-4349-9330-D3D9116C5DA0}"/>
              </a:ext>
            </a:extLst>
          </p:cNvPr>
          <p:cNvPicPr>
            <a:picLocks noChangeAspect="1"/>
          </p:cNvPicPr>
          <p:nvPr>
            <a:audioFile r:link="rId4"/>
            <p:extLst>
              <p:ext uri="{DAA4B4D4-6D71-4841-9C94-3DE7FCFB9230}">
                <p14:media xmlns:p14="http://schemas.microsoft.com/office/powerpoint/2010/main" r:embed="rId3"/>
              </p:ext>
            </p:extLst>
          </p:nvPr>
        </p:nvPicPr>
        <p:blipFill>
          <a:blip r:embed="rId24"/>
          <a:stretch>
            <a:fillRect/>
          </a:stretch>
        </p:blipFill>
        <p:spPr>
          <a:xfrm>
            <a:off x="10212771" y="1124359"/>
            <a:ext cx="812800" cy="812800"/>
          </a:xfrm>
          <a:prstGeom prst="rect">
            <a:avLst/>
          </a:prstGeom>
        </p:spPr>
      </p:pic>
      <p:pic>
        <p:nvPicPr>
          <p:cNvPr id="6" name="like">
            <a:hlinkClick r:id="" action="ppaction://media"/>
            <a:extLst>
              <a:ext uri="{FF2B5EF4-FFF2-40B4-BE49-F238E27FC236}">
                <a16:creationId xmlns:a16="http://schemas.microsoft.com/office/drawing/2014/main" id="{1DBF59BC-7891-E04F-A93B-B434DDBC8F9A}"/>
              </a:ext>
            </a:extLst>
          </p:cNvPr>
          <p:cNvPicPr>
            <a:picLocks noChangeAspect="1"/>
          </p:cNvPicPr>
          <p:nvPr>
            <a:audioFile r:link="rId6"/>
            <p:extLst>
              <p:ext uri="{DAA4B4D4-6D71-4841-9C94-3DE7FCFB9230}">
                <p14:media xmlns:p14="http://schemas.microsoft.com/office/powerpoint/2010/main" r:embed="rId5"/>
              </p:ext>
            </p:extLst>
          </p:nvPr>
        </p:nvPicPr>
        <p:blipFill>
          <a:blip r:embed="rId24"/>
          <a:stretch>
            <a:fillRect/>
          </a:stretch>
        </p:blipFill>
        <p:spPr>
          <a:xfrm>
            <a:off x="10257654" y="4315421"/>
            <a:ext cx="812800" cy="812800"/>
          </a:xfrm>
          <a:prstGeom prst="rect">
            <a:avLst/>
          </a:prstGeom>
        </p:spPr>
      </p:pic>
      <p:pic>
        <p:nvPicPr>
          <p:cNvPr id="7" name="one">
            <a:hlinkClick r:id="" action="ppaction://media"/>
            <a:extLst>
              <a:ext uri="{FF2B5EF4-FFF2-40B4-BE49-F238E27FC236}">
                <a16:creationId xmlns:a16="http://schemas.microsoft.com/office/drawing/2014/main" id="{8E82BF99-E3C4-5447-A600-C5D696569B26}"/>
              </a:ext>
            </a:extLst>
          </p:cNvPr>
          <p:cNvPicPr>
            <a:picLocks noChangeAspect="1"/>
          </p:cNvPicPr>
          <p:nvPr>
            <a:audioFile r:link="rId8"/>
            <p:extLst>
              <p:ext uri="{DAA4B4D4-6D71-4841-9C94-3DE7FCFB9230}">
                <p14:media xmlns:p14="http://schemas.microsoft.com/office/powerpoint/2010/main" r:embed="rId7"/>
              </p:ext>
            </p:extLst>
          </p:nvPr>
        </p:nvPicPr>
        <p:blipFill>
          <a:blip r:embed="rId24"/>
          <a:stretch>
            <a:fillRect/>
          </a:stretch>
        </p:blipFill>
        <p:spPr>
          <a:xfrm>
            <a:off x="16683925" y="-1385587"/>
            <a:ext cx="812800" cy="812800"/>
          </a:xfrm>
          <a:prstGeom prst="rect">
            <a:avLst/>
          </a:prstGeom>
        </p:spPr>
      </p:pic>
      <p:pic>
        <p:nvPicPr>
          <p:cNvPr id="8" name="this">
            <a:hlinkClick r:id="" action="ppaction://media"/>
            <a:extLst>
              <a:ext uri="{FF2B5EF4-FFF2-40B4-BE49-F238E27FC236}">
                <a16:creationId xmlns:a16="http://schemas.microsoft.com/office/drawing/2014/main" id="{7D192CA4-F448-EA4E-8567-A9F43682220B}"/>
              </a:ext>
            </a:extLst>
          </p:cNvPr>
          <p:cNvPicPr>
            <a:picLocks noChangeAspect="1"/>
          </p:cNvPicPr>
          <p:nvPr>
            <a:audioFile r:link="rId10"/>
            <p:extLst>
              <p:ext uri="{DAA4B4D4-6D71-4841-9C94-3DE7FCFB9230}">
                <p14:media xmlns:p14="http://schemas.microsoft.com/office/powerpoint/2010/main" r:embed="rId9"/>
              </p:ext>
            </p:extLst>
          </p:nvPr>
        </p:nvPicPr>
        <p:blipFill>
          <a:blip r:embed="rId24"/>
          <a:stretch>
            <a:fillRect/>
          </a:stretch>
        </p:blipFill>
        <p:spPr>
          <a:xfrm>
            <a:off x="16706633" y="1594888"/>
            <a:ext cx="812800" cy="812800"/>
          </a:xfrm>
          <a:prstGeom prst="rect">
            <a:avLst/>
          </a:prstGeom>
        </p:spPr>
      </p:pic>
      <p:pic>
        <p:nvPicPr>
          <p:cNvPr id="9" name="my">
            <a:hlinkClick r:id="" action="ppaction://media"/>
            <a:extLst>
              <a:ext uri="{FF2B5EF4-FFF2-40B4-BE49-F238E27FC236}">
                <a16:creationId xmlns:a16="http://schemas.microsoft.com/office/drawing/2014/main" id="{8605C941-ED62-8B45-8311-C5847B7A7303}"/>
              </a:ext>
            </a:extLst>
          </p:cNvPr>
          <p:cNvPicPr>
            <a:picLocks noChangeAspect="1"/>
          </p:cNvPicPr>
          <p:nvPr>
            <a:audioFile r:link="rId12"/>
            <p:extLst>
              <p:ext uri="{DAA4B4D4-6D71-4841-9C94-3DE7FCFB9230}">
                <p14:media xmlns:p14="http://schemas.microsoft.com/office/powerpoint/2010/main" r:embed="rId11"/>
              </p:ext>
            </p:extLst>
          </p:nvPr>
        </p:nvPicPr>
        <p:blipFill>
          <a:blip r:embed="rId24"/>
          <a:stretch>
            <a:fillRect/>
          </a:stretch>
        </p:blipFill>
        <p:spPr>
          <a:xfrm>
            <a:off x="16569691" y="4571338"/>
            <a:ext cx="812800" cy="812800"/>
          </a:xfrm>
          <a:prstGeom prst="rect">
            <a:avLst/>
          </a:prstGeom>
        </p:spPr>
      </p:pic>
      <p:pic>
        <p:nvPicPr>
          <p:cNvPr id="10" name="would">
            <a:hlinkClick r:id="" action="ppaction://media"/>
            <a:extLst>
              <a:ext uri="{FF2B5EF4-FFF2-40B4-BE49-F238E27FC236}">
                <a16:creationId xmlns:a16="http://schemas.microsoft.com/office/drawing/2014/main" id="{D1B33078-AF40-CF4A-8A44-D5D316BDD90B}"/>
              </a:ext>
            </a:extLst>
          </p:cNvPr>
          <p:cNvPicPr>
            <a:picLocks noChangeAspect="1"/>
          </p:cNvPicPr>
          <p:nvPr>
            <a:audioFile r:link="rId14"/>
            <p:extLst>
              <p:ext uri="{DAA4B4D4-6D71-4841-9C94-3DE7FCFB9230}">
                <p14:media xmlns:p14="http://schemas.microsoft.com/office/powerpoint/2010/main" r:embed="rId13"/>
              </p:ext>
            </p:extLst>
          </p:nvPr>
        </p:nvPicPr>
        <p:blipFill>
          <a:blip r:embed="rId24"/>
          <a:stretch>
            <a:fillRect/>
          </a:stretch>
        </p:blipFill>
        <p:spPr>
          <a:xfrm>
            <a:off x="16898293" y="7733908"/>
            <a:ext cx="812800" cy="812800"/>
          </a:xfrm>
          <a:prstGeom prst="rect">
            <a:avLst/>
          </a:prstGeom>
        </p:spPr>
      </p:pic>
      <p:pic>
        <p:nvPicPr>
          <p:cNvPr id="11" name="me">
            <a:hlinkClick r:id="" action="ppaction://media"/>
            <a:extLst>
              <a:ext uri="{FF2B5EF4-FFF2-40B4-BE49-F238E27FC236}">
                <a16:creationId xmlns:a16="http://schemas.microsoft.com/office/drawing/2014/main" id="{CA509023-959B-4148-9029-E72F5E2BAB43}"/>
              </a:ext>
            </a:extLst>
          </p:cNvPr>
          <p:cNvPicPr>
            <a:picLocks noChangeAspect="1"/>
          </p:cNvPicPr>
          <p:nvPr>
            <a:audioFile r:link="rId16"/>
            <p:extLst>
              <p:ext uri="{DAA4B4D4-6D71-4841-9C94-3DE7FCFB9230}">
                <p14:media xmlns:p14="http://schemas.microsoft.com/office/powerpoint/2010/main" r:embed="rId15"/>
              </p:ext>
            </p:extLst>
          </p:nvPr>
        </p:nvPicPr>
        <p:blipFill>
          <a:blip r:embed="rId24"/>
          <a:stretch>
            <a:fillRect/>
          </a:stretch>
        </p:blipFill>
        <p:spPr>
          <a:xfrm>
            <a:off x="22171036" y="-1385587"/>
            <a:ext cx="812800" cy="812800"/>
          </a:xfrm>
          <a:prstGeom prst="rect">
            <a:avLst/>
          </a:prstGeom>
        </p:spPr>
      </p:pic>
      <p:pic>
        <p:nvPicPr>
          <p:cNvPr id="12" name="will">
            <a:hlinkClick r:id="" action="ppaction://media"/>
            <a:extLst>
              <a:ext uri="{FF2B5EF4-FFF2-40B4-BE49-F238E27FC236}">
                <a16:creationId xmlns:a16="http://schemas.microsoft.com/office/drawing/2014/main" id="{E8B63169-D123-AB42-AE5C-1B7D5E8D4858}"/>
              </a:ext>
            </a:extLst>
          </p:cNvPr>
          <p:cNvPicPr>
            <a:picLocks noChangeAspect="1"/>
          </p:cNvPicPr>
          <p:nvPr>
            <a:audioFile r:link="rId18"/>
            <p:extLst>
              <p:ext uri="{DAA4B4D4-6D71-4841-9C94-3DE7FCFB9230}">
                <p14:media xmlns:p14="http://schemas.microsoft.com/office/powerpoint/2010/main" r:embed="rId17"/>
              </p:ext>
            </p:extLst>
          </p:nvPr>
        </p:nvPicPr>
        <p:blipFill>
          <a:blip r:embed="rId24"/>
          <a:stretch>
            <a:fillRect/>
          </a:stretch>
        </p:blipFill>
        <p:spPr>
          <a:xfrm>
            <a:off x="22377193" y="1714204"/>
            <a:ext cx="812800" cy="812800"/>
          </a:xfrm>
          <a:prstGeom prst="rect">
            <a:avLst/>
          </a:prstGeom>
        </p:spPr>
      </p:pic>
      <p:pic>
        <p:nvPicPr>
          <p:cNvPr id="13" name="yes">
            <a:hlinkClick r:id="" action="ppaction://media"/>
            <a:extLst>
              <a:ext uri="{FF2B5EF4-FFF2-40B4-BE49-F238E27FC236}">
                <a16:creationId xmlns:a16="http://schemas.microsoft.com/office/drawing/2014/main" id="{9C518520-54C8-D449-93A0-B4715486168C}"/>
              </a:ext>
            </a:extLst>
          </p:cNvPr>
          <p:cNvPicPr>
            <a:picLocks noChangeAspect="1"/>
          </p:cNvPicPr>
          <p:nvPr>
            <a:audioFile r:link="rId20"/>
            <p:extLst>
              <p:ext uri="{DAA4B4D4-6D71-4841-9C94-3DE7FCFB9230}">
                <p14:media xmlns:p14="http://schemas.microsoft.com/office/powerpoint/2010/main" r:embed="rId19"/>
              </p:ext>
            </p:extLst>
          </p:nvPr>
        </p:nvPicPr>
        <p:blipFill>
          <a:blip r:embed="rId24"/>
          <a:stretch>
            <a:fillRect/>
          </a:stretch>
        </p:blipFill>
        <p:spPr>
          <a:xfrm>
            <a:off x="22589720" y="4855104"/>
            <a:ext cx="812800" cy="812800"/>
          </a:xfrm>
          <a:prstGeom prst="rect">
            <a:avLst/>
          </a:prstGeom>
        </p:spPr>
      </p:pic>
      <p:sp>
        <p:nvSpPr>
          <p:cNvPr id="193" name="Lightning Bolt 192">
            <a:extLst>
              <a:ext uri="{FF2B5EF4-FFF2-40B4-BE49-F238E27FC236}">
                <a16:creationId xmlns:a16="http://schemas.microsoft.com/office/drawing/2014/main" id="{6738FDD2-0D6F-F040-846E-39855BEAB063}"/>
              </a:ext>
            </a:extLst>
          </p:cNvPr>
          <p:cNvSpPr/>
          <p:nvPr/>
        </p:nvSpPr>
        <p:spPr>
          <a:xfrm>
            <a:off x="15244558" y="89638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4" name="Lightning Bolt 193">
            <a:extLst>
              <a:ext uri="{FF2B5EF4-FFF2-40B4-BE49-F238E27FC236}">
                <a16:creationId xmlns:a16="http://schemas.microsoft.com/office/drawing/2014/main" id="{474C15D9-7F49-AD41-8CE0-B37F0764ABF8}"/>
              </a:ext>
            </a:extLst>
          </p:cNvPr>
          <p:cNvSpPr/>
          <p:nvPr/>
        </p:nvSpPr>
        <p:spPr>
          <a:xfrm>
            <a:off x="8879627" y="229268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Lightning Bolt 194">
            <a:extLst>
              <a:ext uri="{FF2B5EF4-FFF2-40B4-BE49-F238E27FC236}">
                <a16:creationId xmlns:a16="http://schemas.microsoft.com/office/drawing/2014/main" id="{66EB8E50-4481-8441-8797-538B42B79653}"/>
              </a:ext>
            </a:extLst>
          </p:cNvPr>
          <p:cNvSpPr/>
          <p:nvPr/>
        </p:nvSpPr>
        <p:spPr>
          <a:xfrm>
            <a:off x="15244557" y="583358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Lightning Bolt 195">
            <a:extLst>
              <a:ext uri="{FF2B5EF4-FFF2-40B4-BE49-F238E27FC236}">
                <a16:creationId xmlns:a16="http://schemas.microsoft.com/office/drawing/2014/main" id="{14696487-6085-DC48-9139-1C318BB03B66}"/>
              </a:ext>
            </a:extLst>
          </p:cNvPr>
          <p:cNvSpPr/>
          <p:nvPr/>
        </p:nvSpPr>
        <p:spPr>
          <a:xfrm>
            <a:off x="15244559" y="2817972"/>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Lightning Bolt 196">
            <a:extLst>
              <a:ext uri="{FF2B5EF4-FFF2-40B4-BE49-F238E27FC236}">
                <a16:creationId xmlns:a16="http://schemas.microsoft.com/office/drawing/2014/main" id="{9EF02568-37F0-9440-A3B3-803DE351A964}"/>
              </a:ext>
            </a:extLst>
          </p:cNvPr>
          <p:cNvSpPr/>
          <p:nvPr/>
        </p:nvSpPr>
        <p:spPr>
          <a:xfrm>
            <a:off x="15244557"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Lightning Bolt 197">
            <a:extLst>
              <a:ext uri="{FF2B5EF4-FFF2-40B4-BE49-F238E27FC236}">
                <a16:creationId xmlns:a16="http://schemas.microsoft.com/office/drawing/2014/main" id="{ACF3A5BD-F4EC-BF42-8066-C09705EF99E5}"/>
              </a:ext>
            </a:extLst>
          </p:cNvPr>
          <p:cNvSpPr/>
          <p:nvPr/>
        </p:nvSpPr>
        <p:spPr>
          <a:xfrm>
            <a:off x="8881257" y="5542001"/>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Lightning Bolt 198">
            <a:extLst>
              <a:ext uri="{FF2B5EF4-FFF2-40B4-BE49-F238E27FC236}">
                <a16:creationId xmlns:a16="http://schemas.microsoft.com/office/drawing/2014/main" id="{A19536D5-3AB0-7A46-993C-68F42974956F}"/>
              </a:ext>
            </a:extLst>
          </p:cNvPr>
          <p:cNvSpPr/>
          <p:nvPr/>
        </p:nvSpPr>
        <p:spPr>
          <a:xfrm>
            <a:off x="2472204" y="5501633"/>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Lightning Bolt 199">
            <a:extLst>
              <a:ext uri="{FF2B5EF4-FFF2-40B4-BE49-F238E27FC236}">
                <a16:creationId xmlns:a16="http://schemas.microsoft.com/office/drawing/2014/main" id="{823270AE-C2D2-F34B-AB66-616566A4389A}"/>
              </a:ext>
            </a:extLst>
          </p:cNvPr>
          <p:cNvSpPr/>
          <p:nvPr/>
        </p:nvSpPr>
        <p:spPr>
          <a:xfrm>
            <a:off x="21003301" y="6016657"/>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Lightning Bolt 200">
            <a:extLst>
              <a:ext uri="{FF2B5EF4-FFF2-40B4-BE49-F238E27FC236}">
                <a16:creationId xmlns:a16="http://schemas.microsoft.com/office/drawing/2014/main" id="{DD18B7CB-FC79-594B-984C-D495775B733B}"/>
              </a:ext>
            </a:extLst>
          </p:cNvPr>
          <p:cNvSpPr/>
          <p:nvPr/>
        </p:nvSpPr>
        <p:spPr>
          <a:xfrm>
            <a:off x="20886897" y="2841944"/>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Lightning Bolt 201">
            <a:extLst>
              <a:ext uri="{FF2B5EF4-FFF2-40B4-BE49-F238E27FC236}">
                <a16:creationId xmlns:a16="http://schemas.microsoft.com/office/drawing/2014/main" id="{4A6E2F8E-EEFD-0A45-BC14-D5BF22E8278A}"/>
              </a:ext>
            </a:extLst>
          </p:cNvPr>
          <p:cNvSpPr/>
          <p:nvPr/>
        </p:nvSpPr>
        <p:spPr>
          <a:xfrm>
            <a:off x="20770405" y="-249488"/>
            <a:ext cx="465793" cy="366140"/>
          </a:xfrm>
          <a:prstGeom prst="lightningBol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7188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12"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952" fill="hold"/>
                                        <p:tgtEl>
                                          <p:spTgt spid="6"/>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50" fill="hold"/>
                                        <p:tgtEl>
                                          <p:spTgt spid="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952" fill="hold"/>
                                        <p:tgtEl>
                                          <p:spTgt spid="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812" fill="hold"/>
                                        <p:tgtEl>
                                          <p:spTgt spid="9"/>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044" fill="hold"/>
                                        <p:tgtEl>
                                          <p:spTgt spid="10"/>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812" fill="hold"/>
                                        <p:tgtEl>
                                          <p:spTgt spid="11"/>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719" fill="hold"/>
                                        <p:tgtEl>
                                          <p:spTgt spid="12"/>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789"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3"/>
                </p:tgtEl>
              </p:cMediaNode>
            </p:audio>
            <p:audio>
              <p:cMediaNode vol="80000">
                <p:cTn id="44" fill="hold" display="0">
                  <p:stCondLst>
                    <p:cond delay="indefinite"/>
                  </p:stCondLst>
                  <p:endCondLst>
                    <p:cond evt="onStopAudio" delay="0">
                      <p:tgtEl>
                        <p:sldTgt/>
                      </p:tgtEl>
                    </p:cond>
                  </p:endCondLst>
                </p:cTn>
                <p:tgtEl>
                  <p:spTgt spid="5"/>
                </p:tgtEl>
              </p:cMediaNode>
            </p:audio>
            <p:audio>
              <p:cMediaNode vol="80000">
                <p:cTn id="45" fill="hold" display="0">
                  <p:stCondLst>
                    <p:cond delay="indefinite"/>
                  </p:stCondLst>
                  <p:endCondLst>
                    <p:cond evt="onStopAudio" delay="0">
                      <p:tgtEl>
                        <p:sldTgt/>
                      </p:tgtEl>
                    </p:cond>
                  </p:endCondLst>
                </p:cTn>
                <p:tgtEl>
                  <p:spTgt spid="6"/>
                </p:tgtEl>
              </p:cMediaNode>
            </p:audio>
            <p:audio>
              <p:cMediaNode vol="80000">
                <p:cTn id="46" fill="hold" display="0">
                  <p:stCondLst>
                    <p:cond delay="indefinite"/>
                  </p:stCondLst>
                  <p:endCondLst>
                    <p:cond evt="onStopAudio" delay="0">
                      <p:tgtEl>
                        <p:sldTgt/>
                      </p:tgtEl>
                    </p:cond>
                  </p:endCondLst>
                </p:cTn>
                <p:tgtEl>
                  <p:spTgt spid="7"/>
                </p:tgtEl>
              </p:cMediaNode>
            </p:audio>
            <p:audio>
              <p:cMediaNode vol="80000">
                <p:cTn id="47" fill="hold" display="0">
                  <p:stCondLst>
                    <p:cond delay="indefinite"/>
                  </p:stCondLst>
                  <p:endCondLst>
                    <p:cond evt="onStopAudio" delay="0">
                      <p:tgtEl>
                        <p:sldTgt/>
                      </p:tgtEl>
                    </p:cond>
                  </p:endCondLst>
                </p:cTn>
                <p:tgtEl>
                  <p:spTgt spid="8"/>
                </p:tgtEl>
              </p:cMediaNode>
            </p:audio>
            <p:audio>
              <p:cMediaNode vol="80000">
                <p:cTn id="48" fill="hold" display="0">
                  <p:stCondLst>
                    <p:cond delay="indefinite"/>
                  </p:stCondLst>
                  <p:endCondLst>
                    <p:cond evt="onStopAudio" delay="0">
                      <p:tgtEl>
                        <p:sldTgt/>
                      </p:tgtEl>
                    </p:cond>
                  </p:endCondLst>
                </p:cTn>
                <p:tgtEl>
                  <p:spTgt spid="9"/>
                </p:tgtEl>
              </p:cMediaNode>
            </p:audio>
            <p:audio>
              <p:cMediaNode vol="80000">
                <p:cTn id="49" fill="hold" display="0">
                  <p:stCondLst>
                    <p:cond delay="indefinite"/>
                  </p:stCondLst>
                  <p:endCondLst>
                    <p:cond evt="onStopAudio" delay="0">
                      <p:tgtEl>
                        <p:sldTgt/>
                      </p:tgtEl>
                    </p:cond>
                  </p:endCondLst>
                </p:cTn>
                <p:tgtEl>
                  <p:spTgt spid="10"/>
                </p:tgtEl>
              </p:cMediaNode>
            </p:audio>
            <p:audio>
              <p:cMediaNode vol="80000">
                <p:cTn id="50" fill="hold" display="0">
                  <p:stCondLst>
                    <p:cond delay="indefinite"/>
                  </p:stCondLst>
                  <p:endCondLst>
                    <p:cond evt="onStopAudio" delay="0">
                      <p:tgtEl>
                        <p:sldTgt/>
                      </p:tgtEl>
                    </p:cond>
                  </p:endCondLst>
                </p:cTn>
                <p:tgtEl>
                  <p:spTgt spid="11"/>
                </p:tgtEl>
              </p:cMediaNode>
            </p:audio>
            <p:audio>
              <p:cMediaNode vol="80000">
                <p:cTn id="51" fill="hold" display="0">
                  <p:stCondLst>
                    <p:cond delay="indefinite"/>
                  </p:stCondLst>
                  <p:endCondLst>
                    <p:cond evt="onStopAudio" delay="0">
                      <p:tgtEl>
                        <p:sldTgt/>
                      </p:tgtEl>
                    </p:cond>
                  </p:endCondLst>
                </p:cTn>
                <p:tgtEl>
                  <p:spTgt spid="12"/>
                </p:tgtEl>
              </p:cMediaNode>
            </p:audio>
            <p:audio>
              <p:cMediaNode vol="80000">
                <p:cTn id="52"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8514</TotalTime>
  <Words>2560</Words>
  <Application>Microsoft Macintosh PowerPoint</Application>
  <PresentationFormat>Widescreen</PresentationFormat>
  <Paragraphs>1237</Paragraphs>
  <Slides>21</Slides>
  <Notes>0</Notes>
  <HiddenSlides>0</HiddenSlides>
  <MMClips>150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Chalkboard SE</vt:lpstr>
      <vt:lpstr>Comic Sans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Awadallah, Nida</dc:creator>
  <cp:lastModifiedBy>Joshua Steinberg</cp:lastModifiedBy>
  <cp:revision>80</cp:revision>
  <dcterms:created xsi:type="dcterms:W3CDTF">2019-03-06T00:44:24Z</dcterms:created>
  <dcterms:modified xsi:type="dcterms:W3CDTF">2019-03-29T13:19:50Z</dcterms:modified>
</cp:coreProperties>
</file>

<file path=docProps/thumbnail.jpeg>
</file>